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5"/>
    <p:sldMasterId id="2147483660" r:id="rId6"/>
  </p:sldMasterIdLst>
  <p:notesMasterIdLst>
    <p:notesMasterId r:id="rId26"/>
  </p:notesMasterIdLst>
  <p:sldIdLst>
    <p:sldId id="390" r:id="rId7"/>
    <p:sldId id="388" r:id="rId8"/>
    <p:sldId id="365" r:id="rId9"/>
    <p:sldId id="387" r:id="rId10"/>
    <p:sldId id="382" r:id="rId11"/>
    <p:sldId id="367" r:id="rId12"/>
    <p:sldId id="380" r:id="rId13"/>
    <p:sldId id="368" r:id="rId14"/>
    <p:sldId id="369" r:id="rId15"/>
    <p:sldId id="370" r:id="rId16"/>
    <p:sldId id="371" r:id="rId17"/>
    <p:sldId id="372" r:id="rId18"/>
    <p:sldId id="373" r:id="rId19"/>
    <p:sldId id="392" r:id="rId20"/>
    <p:sldId id="384" r:id="rId21"/>
    <p:sldId id="391" r:id="rId22"/>
    <p:sldId id="376" r:id="rId23"/>
    <p:sldId id="377" r:id="rId24"/>
    <p:sldId id="389" r:id="rId25"/>
  </p:sldIdLst>
  <p:sldSz cx="18288000" cy="10287000"/>
  <p:notesSz cx="6858000" cy="9144000"/>
  <p:embeddedFontLst>
    <p:embeddedFont>
      <p:font typeface="Century Gothic" panose="020B0502020202020204" pitchFamily="34" charset="0"/>
      <p:regular r:id="rId27"/>
      <p:bold r:id="rId28"/>
      <p:italic r:id="rId29"/>
      <p:boldItalic r:id="rId30"/>
    </p:embeddedFont>
    <p:embeddedFont>
      <p:font typeface="Gotham" panose="020B0604020202020204" charset="0"/>
      <p:regular r:id="rId31"/>
    </p:embeddedFont>
    <p:embeddedFont>
      <p:font typeface="Gotham Bold" panose="020B0604020202020204" charset="0"/>
      <p:regular r:id="rId32"/>
    </p:embeddedFont>
    <p:embeddedFont>
      <p:font typeface="Gotham Bold Italics" panose="020B0604020202020204" charset="0"/>
      <p:regular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C29B1A"/>
    <a:srgbClr val="113768"/>
    <a:srgbClr val="113668"/>
    <a:srgbClr val="4F87C6"/>
    <a:srgbClr val="03A687"/>
    <a:srgbClr val="7E519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27A78DE-F61C-4DC3-9A70-3535D672492B}" v="29" dt="2025-10-28T03:20:48.252"/>
    <p1510:client id="{EE6BC49F-C957-41AB-AD2C-9E3988D80B00}" v="2" dt="2025-10-28T02:49:25.30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543" autoAdjust="0"/>
    <p:restoredTop sz="93947" autoAdjust="0"/>
  </p:normalViewPr>
  <p:slideViewPr>
    <p:cSldViewPr>
      <p:cViewPr varScale="1">
        <p:scale>
          <a:sx n="70" d="100"/>
          <a:sy n="70" d="100"/>
        </p:scale>
        <p:origin x="324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notesMaster" Target="notesMasters/notesMaster1.xml"/><Relationship Id="rId39" Type="http://schemas.microsoft.com/office/2015/10/relationships/revisionInfo" Target="revisionInfo.xml"/><Relationship Id="rId21" Type="http://schemas.openxmlformats.org/officeDocument/2006/relationships/slide" Target="slides/slide15.xml"/><Relationship Id="rId34" Type="http://schemas.openxmlformats.org/officeDocument/2006/relationships/presProps" Target="pres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font" Target="fonts/font7.fntdata"/><Relationship Id="rId38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font" Target="fonts/font3.fntdata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font" Target="fonts/font6.fntdata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font" Target="fonts/font2.fntdata"/><Relationship Id="rId36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font" Target="fonts/font5.fntdata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viewProps" Target="viewProps.xml"/><Relationship Id="rId8" Type="http://schemas.openxmlformats.org/officeDocument/2006/relationships/slide" Target="slides/slide2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thea Somas" userId="5c77a9ff-4c95-47d8-b2c5-70cd43ca2fda" providerId="ADAL" clId="{EE6BC49F-C957-41AB-AD2C-9E3988D80B00}"/>
    <pc:docChg chg="undo custSel addSld delSld modSld">
      <pc:chgData name="Anthea Somas" userId="5c77a9ff-4c95-47d8-b2c5-70cd43ca2fda" providerId="ADAL" clId="{EE6BC49F-C957-41AB-AD2C-9E3988D80B00}" dt="2025-10-28T02:49:25.308" v="6"/>
      <pc:docMkLst>
        <pc:docMk/>
      </pc:docMkLst>
      <pc:sldChg chg="addSp delSp modSp add del mod delAnim modAnim">
        <pc:chgData name="Anthea Somas" userId="5c77a9ff-4c95-47d8-b2c5-70cd43ca2fda" providerId="ADAL" clId="{EE6BC49F-C957-41AB-AD2C-9E3988D80B00}" dt="2025-10-28T02:49:25.308" v="6"/>
        <pc:sldMkLst>
          <pc:docMk/>
          <pc:sldMk cId="539951092" sldId="393"/>
        </pc:sldMkLst>
        <pc:picChg chg="add mod">
          <ac:chgData name="Anthea Somas" userId="5c77a9ff-4c95-47d8-b2c5-70cd43ca2fda" providerId="ADAL" clId="{EE6BC49F-C957-41AB-AD2C-9E3988D80B00}" dt="2025-10-28T02:49:25.308" v="6"/>
          <ac:picMkLst>
            <pc:docMk/>
            <pc:sldMk cId="539951092" sldId="393"/>
            <ac:picMk id="2" creationId="{9B8B5DE2-69E5-FD5B-8C3A-78E7603A965F}"/>
          </ac:picMkLst>
        </pc:picChg>
        <pc:picChg chg="del">
          <ac:chgData name="Anthea Somas" userId="5c77a9ff-4c95-47d8-b2c5-70cd43ca2fda" providerId="ADAL" clId="{EE6BC49F-C957-41AB-AD2C-9E3988D80B00}" dt="2025-10-28T02:48:34.099" v="5" actId="478"/>
          <ac:picMkLst>
            <pc:docMk/>
            <pc:sldMk cId="539951092" sldId="393"/>
            <ac:picMk id="3" creationId="{CA1D6578-4A3E-276F-6451-78AE0F5305E6}"/>
          </ac:picMkLst>
        </pc:picChg>
      </pc:sldChg>
    </pc:docChg>
  </pc:docChgLst>
  <pc:docChgLst>
    <pc:chgData name="Anthea Somas" userId="5c77a9ff-4c95-47d8-b2c5-70cd43ca2fda" providerId="ADAL" clId="{D27A78DE-F61C-4DC3-9A70-3535D672492B}"/>
    <pc:docChg chg="delSld modSld">
      <pc:chgData name="Anthea Somas" userId="5c77a9ff-4c95-47d8-b2c5-70cd43ca2fda" providerId="ADAL" clId="{D27A78DE-F61C-4DC3-9A70-3535D672492B}" dt="2025-10-28T03:21:55.366" v="55" actId="47"/>
      <pc:docMkLst>
        <pc:docMk/>
      </pc:docMkLst>
      <pc:sldChg chg="modSp mod">
        <pc:chgData name="Anthea Somas" userId="5c77a9ff-4c95-47d8-b2c5-70cd43ca2fda" providerId="ADAL" clId="{D27A78DE-F61C-4DC3-9A70-3535D672492B}" dt="2025-10-28T03:13:55.993" v="18" actId="1076"/>
        <pc:sldMkLst>
          <pc:docMk/>
          <pc:sldMk cId="336787546" sldId="365"/>
        </pc:sldMkLst>
        <pc:spChg chg="mod">
          <ac:chgData name="Anthea Somas" userId="5c77a9ff-4c95-47d8-b2c5-70cd43ca2fda" providerId="ADAL" clId="{D27A78DE-F61C-4DC3-9A70-3535D672492B}" dt="2025-10-28T03:13:55.993" v="18" actId="1076"/>
          <ac:spMkLst>
            <pc:docMk/>
            <pc:sldMk cId="336787546" sldId="365"/>
            <ac:spMk id="2" creationId="{85533C7B-2548-8BE8-8DEA-716222FC8515}"/>
          </ac:spMkLst>
        </pc:spChg>
        <pc:spChg chg="mod">
          <ac:chgData name="Anthea Somas" userId="5c77a9ff-4c95-47d8-b2c5-70cd43ca2fda" providerId="ADAL" clId="{D27A78DE-F61C-4DC3-9A70-3535D672492B}" dt="2025-10-28T03:13:19.037" v="13" actId="1076"/>
          <ac:spMkLst>
            <pc:docMk/>
            <pc:sldMk cId="336787546" sldId="365"/>
            <ac:spMk id="6" creationId="{4FC8ED71-F7CA-A2D7-FB1D-E9DF314206E4}"/>
          </ac:spMkLst>
        </pc:spChg>
        <pc:spChg chg="mod">
          <ac:chgData name="Anthea Somas" userId="5c77a9ff-4c95-47d8-b2c5-70cd43ca2fda" providerId="ADAL" clId="{D27A78DE-F61C-4DC3-9A70-3535D672492B}" dt="2025-10-28T03:13:37.555" v="15" actId="1076"/>
          <ac:spMkLst>
            <pc:docMk/>
            <pc:sldMk cId="336787546" sldId="365"/>
            <ac:spMk id="7" creationId="{CBD7D454-B2EE-7988-3A98-BCC21382E9FC}"/>
          </ac:spMkLst>
        </pc:spChg>
        <pc:spChg chg="mod">
          <ac:chgData name="Anthea Somas" userId="5c77a9ff-4c95-47d8-b2c5-70cd43ca2fda" providerId="ADAL" clId="{D27A78DE-F61C-4DC3-9A70-3535D672492B}" dt="2025-10-28T03:13:22.655" v="14" actId="1076"/>
          <ac:spMkLst>
            <pc:docMk/>
            <pc:sldMk cId="336787546" sldId="365"/>
            <ac:spMk id="8" creationId="{2090FB1D-5C06-6B63-1932-DE0E6D518962}"/>
          </ac:spMkLst>
        </pc:spChg>
        <pc:spChg chg="mod">
          <ac:chgData name="Anthea Somas" userId="5c77a9ff-4c95-47d8-b2c5-70cd43ca2fda" providerId="ADAL" clId="{D27A78DE-F61C-4DC3-9A70-3535D672492B}" dt="2025-10-28T03:13:44.056" v="16" actId="1076"/>
          <ac:spMkLst>
            <pc:docMk/>
            <pc:sldMk cId="336787546" sldId="365"/>
            <ac:spMk id="9" creationId="{E238ACF5-4746-D6C1-08AA-8DDE8545A9E9}"/>
          </ac:spMkLst>
        </pc:spChg>
        <pc:spChg chg="mod">
          <ac:chgData name="Anthea Somas" userId="5c77a9ff-4c95-47d8-b2c5-70cd43ca2fda" providerId="ADAL" clId="{D27A78DE-F61C-4DC3-9A70-3535D672492B}" dt="2025-10-28T03:13:48.321" v="17" actId="1076"/>
          <ac:spMkLst>
            <pc:docMk/>
            <pc:sldMk cId="336787546" sldId="365"/>
            <ac:spMk id="10" creationId="{41ED3BED-CF63-DCD9-6F44-81ED25BFF7BF}"/>
          </ac:spMkLst>
        </pc:spChg>
      </pc:sldChg>
      <pc:sldChg chg="del">
        <pc:chgData name="Anthea Somas" userId="5c77a9ff-4c95-47d8-b2c5-70cd43ca2fda" providerId="ADAL" clId="{D27A78DE-F61C-4DC3-9A70-3535D672492B}" dt="2025-10-28T03:14:10.532" v="19" actId="47"/>
        <pc:sldMkLst>
          <pc:docMk/>
          <pc:sldMk cId="1159082087" sldId="385"/>
        </pc:sldMkLst>
      </pc:sldChg>
      <pc:sldChg chg="modSp mod modAnim">
        <pc:chgData name="Anthea Somas" userId="5c77a9ff-4c95-47d8-b2c5-70cd43ca2fda" providerId="ADAL" clId="{D27A78DE-F61C-4DC3-9A70-3535D672492B}" dt="2025-10-28T03:20:48.252" v="54"/>
        <pc:sldMkLst>
          <pc:docMk/>
          <pc:sldMk cId="2573309572" sldId="387"/>
        </pc:sldMkLst>
        <pc:spChg chg="mod">
          <ac:chgData name="Anthea Somas" userId="5c77a9ff-4c95-47d8-b2c5-70cd43ca2fda" providerId="ADAL" clId="{D27A78DE-F61C-4DC3-9A70-3535D672492B}" dt="2025-10-28T03:15:37.657" v="28" actId="1076"/>
          <ac:spMkLst>
            <pc:docMk/>
            <pc:sldMk cId="2573309572" sldId="387"/>
            <ac:spMk id="6" creationId="{8003904E-83DD-3B23-9E43-B00DCD36CC92}"/>
          </ac:spMkLst>
        </pc:spChg>
        <pc:spChg chg="mod">
          <ac:chgData name="Anthea Somas" userId="5c77a9ff-4c95-47d8-b2c5-70cd43ca2fda" providerId="ADAL" clId="{D27A78DE-F61C-4DC3-9A70-3535D672492B}" dt="2025-10-28T03:15:55.406" v="29" actId="1076"/>
          <ac:spMkLst>
            <pc:docMk/>
            <pc:sldMk cId="2573309572" sldId="387"/>
            <ac:spMk id="7" creationId="{98617932-71BF-14EE-D490-262AC7D690FF}"/>
          </ac:spMkLst>
        </pc:spChg>
        <pc:spChg chg="mod">
          <ac:chgData name="Anthea Somas" userId="5c77a9ff-4c95-47d8-b2c5-70cd43ca2fda" providerId="ADAL" clId="{D27A78DE-F61C-4DC3-9A70-3535D672492B}" dt="2025-10-28T03:17:01.885" v="39" actId="2711"/>
          <ac:spMkLst>
            <pc:docMk/>
            <pc:sldMk cId="2573309572" sldId="387"/>
            <ac:spMk id="18" creationId="{669A320E-A173-9AFB-A936-AB7761CF93F4}"/>
          </ac:spMkLst>
        </pc:spChg>
        <pc:spChg chg="mod">
          <ac:chgData name="Anthea Somas" userId="5c77a9ff-4c95-47d8-b2c5-70cd43ca2fda" providerId="ADAL" clId="{D27A78DE-F61C-4DC3-9A70-3535D672492B}" dt="2025-10-28T03:15:32.234" v="27" actId="1076"/>
          <ac:spMkLst>
            <pc:docMk/>
            <pc:sldMk cId="2573309572" sldId="387"/>
            <ac:spMk id="43" creationId="{D6FA41B1-8BD9-09BD-BB50-3197CE53D5E8}"/>
          </ac:spMkLst>
        </pc:spChg>
      </pc:sldChg>
      <pc:sldChg chg="modSp mod">
        <pc:chgData name="Anthea Somas" userId="5c77a9ff-4c95-47d8-b2c5-70cd43ca2fda" providerId="ADAL" clId="{D27A78DE-F61C-4DC3-9A70-3535D672492B}" dt="2025-10-28T03:12:12.574" v="5" actId="1076"/>
        <pc:sldMkLst>
          <pc:docMk/>
          <pc:sldMk cId="4019998325" sldId="388"/>
        </pc:sldMkLst>
        <pc:spChg chg="mod">
          <ac:chgData name="Anthea Somas" userId="5c77a9ff-4c95-47d8-b2c5-70cd43ca2fda" providerId="ADAL" clId="{D27A78DE-F61C-4DC3-9A70-3535D672492B}" dt="2025-10-28T03:12:12.574" v="5" actId="1076"/>
          <ac:spMkLst>
            <pc:docMk/>
            <pc:sldMk cId="4019998325" sldId="388"/>
            <ac:spMk id="19" creationId="{5293ED79-70F5-BE87-9820-7CCB4B41CA55}"/>
          </ac:spMkLst>
        </pc:spChg>
        <pc:picChg chg="mod">
          <ac:chgData name="Anthea Somas" userId="5c77a9ff-4c95-47d8-b2c5-70cd43ca2fda" providerId="ADAL" clId="{D27A78DE-F61C-4DC3-9A70-3535D672492B}" dt="2025-10-28T03:11:57.569" v="4" actId="1076"/>
          <ac:picMkLst>
            <pc:docMk/>
            <pc:sldMk cId="4019998325" sldId="388"/>
            <ac:picMk id="30" creationId="{921FC4C6-E683-9773-6A51-DDF63040B526}"/>
          </ac:picMkLst>
        </pc:picChg>
      </pc:sldChg>
      <pc:sldChg chg="del">
        <pc:chgData name="Anthea Somas" userId="5c77a9ff-4c95-47d8-b2c5-70cd43ca2fda" providerId="ADAL" clId="{D27A78DE-F61C-4DC3-9A70-3535D672492B}" dt="2025-10-28T03:21:55.366" v="55" actId="47"/>
        <pc:sldMkLst>
          <pc:docMk/>
          <pc:sldMk cId="539951092" sldId="393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1E1D83-044A-4894-9803-88BC1304A320}" type="datetimeFigureOut">
              <a:rPr lang="en-AU" smtClean="0"/>
              <a:t>28/10/2025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65BA8B-089E-4135-9C39-17D6F9F9893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655634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99814F-2E9D-F96D-24A6-6B37ECD188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5F8416B-6650-F2A9-79E0-AED028527B3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CD2DF07-59BF-43A5-73CC-5999A10B2C3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20856F-8321-0A67-26A0-F74605D2E4F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65BA8B-089E-4135-9C39-17D6F9F9893C}" type="slidenum">
              <a:rPr lang="en-AU" smtClean="0"/>
              <a:t>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699041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65BA8B-089E-4135-9C39-17D6F9F9893C}" type="slidenum">
              <a:rPr lang="en-AU" smtClean="0"/>
              <a:t>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280347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71ADD7-9B8B-E1CA-73DF-376EF5DA6C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04327D2-42C0-1875-840F-E062E6EEEC8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C1C0498-CDEE-C0C2-53B3-60C246CA202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AC792B-FF33-9B24-DCE7-87C8F33DA66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65BA8B-089E-4135-9C39-17D6F9F9893C}" type="slidenum">
              <a:rPr lang="en-AU" smtClean="0"/>
              <a:t>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160608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Check image part for local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65BA8B-089E-4135-9C39-17D6F9F9893C}" type="slidenum">
              <a:rPr lang="en-AU" smtClean="0"/>
              <a:t>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970344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65BA8B-089E-4135-9C39-17D6F9F9893C}" type="slidenum">
              <a:rPr lang="en-AU" smtClean="0"/>
              <a:t>12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349407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65BA8B-089E-4135-9C39-17D6F9F9893C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1982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65BA8B-089E-4135-9C39-17D6F9F9893C}" type="slidenum">
              <a:rPr lang="en-AU" smtClean="0"/>
              <a:t>15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436034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19502E-9080-4ED7-BF16-58233F7198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794576"/>
            <a:ext cx="12193935" cy="1186074"/>
          </a:xfrm>
        </p:spPr>
        <p:txBody>
          <a:bodyPr lIns="0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39769A-5E84-9297-F7E3-6326217A2B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A88B44-97D2-2756-BC83-03907F54CE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80661-90BA-F04A-AD5D-1E7FF08D7391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59290AA-53F9-B1DD-F0B1-5B02E2EF2665}"/>
              </a:ext>
            </a:extLst>
          </p:cNvPr>
          <p:cNvGrpSpPr/>
          <p:nvPr userDrawn="1"/>
        </p:nvGrpSpPr>
        <p:grpSpPr>
          <a:xfrm>
            <a:off x="0" y="10023232"/>
            <a:ext cx="18288000" cy="263771"/>
            <a:chOff x="0" y="6682154"/>
            <a:chExt cx="12192000" cy="175847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C4B5457-3146-AC90-3911-8E6D81AEA33F}"/>
                </a:ext>
              </a:extLst>
            </p:cNvPr>
            <p:cNvSpPr/>
            <p:nvPr/>
          </p:nvSpPr>
          <p:spPr>
            <a:xfrm>
              <a:off x="0" y="6682155"/>
              <a:ext cx="12192000" cy="17584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sp>
          <p:nvSpPr>
            <p:cNvPr id="9" name="Rectangle 4">
              <a:extLst>
                <a:ext uri="{FF2B5EF4-FFF2-40B4-BE49-F238E27FC236}">
                  <a16:creationId xmlns:a16="http://schemas.microsoft.com/office/drawing/2014/main" id="{41A65441-6008-53EC-90FB-1EB4F15BAB9C}"/>
                </a:ext>
              </a:extLst>
            </p:cNvPr>
            <p:cNvSpPr/>
            <p:nvPr/>
          </p:nvSpPr>
          <p:spPr>
            <a:xfrm>
              <a:off x="7951744" y="6682154"/>
              <a:ext cx="4240255" cy="175846"/>
            </a:xfrm>
            <a:custGeom>
              <a:avLst/>
              <a:gdLst>
                <a:gd name="connsiteX0" fmla="*/ 0 w 4094205"/>
                <a:gd name="connsiteY0" fmla="*/ 0 h 175846"/>
                <a:gd name="connsiteX1" fmla="*/ 4094205 w 4094205"/>
                <a:gd name="connsiteY1" fmla="*/ 0 h 175846"/>
                <a:gd name="connsiteX2" fmla="*/ 4094205 w 4094205"/>
                <a:gd name="connsiteY2" fmla="*/ 175846 h 175846"/>
                <a:gd name="connsiteX3" fmla="*/ 0 w 4094205"/>
                <a:gd name="connsiteY3" fmla="*/ 175846 h 175846"/>
                <a:gd name="connsiteX4" fmla="*/ 0 w 4094205"/>
                <a:gd name="connsiteY4" fmla="*/ 0 h 175846"/>
                <a:gd name="connsiteX0" fmla="*/ 146050 w 4240255"/>
                <a:gd name="connsiteY0" fmla="*/ 0 h 175846"/>
                <a:gd name="connsiteX1" fmla="*/ 4240255 w 4240255"/>
                <a:gd name="connsiteY1" fmla="*/ 0 h 175846"/>
                <a:gd name="connsiteX2" fmla="*/ 4240255 w 4240255"/>
                <a:gd name="connsiteY2" fmla="*/ 175846 h 175846"/>
                <a:gd name="connsiteX3" fmla="*/ 0 w 4240255"/>
                <a:gd name="connsiteY3" fmla="*/ 175846 h 175846"/>
                <a:gd name="connsiteX4" fmla="*/ 146050 w 4240255"/>
                <a:gd name="connsiteY4" fmla="*/ 0 h 175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40255" h="175846">
                  <a:moveTo>
                    <a:pt x="146050" y="0"/>
                  </a:moveTo>
                  <a:lnTo>
                    <a:pt x="4240255" y="0"/>
                  </a:lnTo>
                  <a:lnTo>
                    <a:pt x="4240255" y="175846"/>
                  </a:lnTo>
                  <a:lnTo>
                    <a:pt x="0" y="175846"/>
                  </a:lnTo>
                  <a:lnTo>
                    <a:pt x="14605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</p:grpSp>
      <p:sp>
        <p:nvSpPr>
          <p:cNvPr id="14" name="Freeform 13">
            <a:extLst>
              <a:ext uri="{FF2B5EF4-FFF2-40B4-BE49-F238E27FC236}">
                <a16:creationId xmlns:a16="http://schemas.microsoft.com/office/drawing/2014/main" id="{DE9A678C-F044-DFDC-1E9B-9CA28573A7C8}"/>
              </a:ext>
            </a:extLst>
          </p:cNvPr>
          <p:cNvSpPr/>
          <p:nvPr userDrawn="1"/>
        </p:nvSpPr>
        <p:spPr>
          <a:xfrm rot="2700000">
            <a:off x="-374952" y="-557424"/>
            <a:ext cx="1087415" cy="1087415"/>
          </a:xfrm>
          <a:custGeom>
            <a:avLst/>
            <a:gdLst>
              <a:gd name="connsiteX0" fmla="*/ 724943 w 724943"/>
              <a:gd name="connsiteY0" fmla="*/ 0 h 724943"/>
              <a:gd name="connsiteX1" fmla="*/ 724943 w 724943"/>
              <a:gd name="connsiteY1" fmla="*/ 724943 h 724943"/>
              <a:gd name="connsiteX2" fmla="*/ 0 w 724943"/>
              <a:gd name="connsiteY2" fmla="*/ 724943 h 724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24943" h="724943">
                <a:moveTo>
                  <a:pt x="724943" y="0"/>
                </a:moveTo>
                <a:lnTo>
                  <a:pt x="724943" y="724943"/>
                </a:lnTo>
                <a:lnTo>
                  <a:pt x="0" y="72494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2700"/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4D1A3F51-F4FA-AD7B-31AF-BC628AC576B0}"/>
              </a:ext>
            </a:extLst>
          </p:cNvPr>
          <p:cNvSpPr/>
          <p:nvPr userDrawn="1"/>
        </p:nvSpPr>
        <p:spPr>
          <a:xfrm rot="18900000">
            <a:off x="-557421" y="601580"/>
            <a:ext cx="1087415" cy="1087415"/>
          </a:xfrm>
          <a:custGeom>
            <a:avLst/>
            <a:gdLst>
              <a:gd name="connsiteX0" fmla="*/ 724943 w 724943"/>
              <a:gd name="connsiteY0" fmla="*/ 0 h 724943"/>
              <a:gd name="connsiteX1" fmla="*/ 724943 w 724943"/>
              <a:gd name="connsiteY1" fmla="*/ 724943 h 724943"/>
              <a:gd name="connsiteX2" fmla="*/ 0 w 724943"/>
              <a:gd name="connsiteY2" fmla="*/ 724943 h 724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24943" h="724943">
                <a:moveTo>
                  <a:pt x="724943" y="0"/>
                </a:moveTo>
                <a:lnTo>
                  <a:pt x="724943" y="724943"/>
                </a:lnTo>
                <a:lnTo>
                  <a:pt x="0" y="724943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2700"/>
          </a:p>
        </p:txBody>
      </p:sp>
      <p:pic>
        <p:nvPicPr>
          <p:cNvPr id="16" name="Picture 15" descr="A black background with blue and yellow text&#10;&#10;Description automatically generated">
            <a:extLst>
              <a:ext uri="{FF2B5EF4-FFF2-40B4-BE49-F238E27FC236}">
                <a16:creationId xmlns:a16="http://schemas.microsoft.com/office/drawing/2014/main" id="{25ED312C-D712-6609-D421-BEAC2442F17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633704" y="685250"/>
            <a:ext cx="3396996" cy="970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4434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FCD87DA2-CE05-DEE8-5703-365FD0A5205D}"/>
              </a:ext>
            </a:extLst>
          </p:cNvPr>
          <p:cNvGrpSpPr/>
          <p:nvPr userDrawn="1"/>
        </p:nvGrpSpPr>
        <p:grpSpPr>
          <a:xfrm>
            <a:off x="0" y="10023232"/>
            <a:ext cx="18288000" cy="263771"/>
            <a:chOff x="0" y="6682154"/>
            <a:chExt cx="12192000" cy="175847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72A3111-081F-5F5A-39FD-F9298536D432}"/>
                </a:ext>
              </a:extLst>
            </p:cNvPr>
            <p:cNvSpPr/>
            <p:nvPr/>
          </p:nvSpPr>
          <p:spPr>
            <a:xfrm>
              <a:off x="0" y="6682155"/>
              <a:ext cx="12192000" cy="17584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sp>
          <p:nvSpPr>
            <p:cNvPr id="9" name="Rectangle 4">
              <a:extLst>
                <a:ext uri="{FF2B5EF4-FFF2-40B4-BE49-F238E27FC236}">
                  <a16:creationId xmlns:a16="http://schemas.microsoft.com/office/drawing/2014/main" id="{082A9452-2F22-8B7A-D733-8124A048282B}"/>
                </a:ext>
              </a:extLst>
            </p:cNvPr>
            <p:cNvSpPr/>
            <p:nvPr/>
          </p:nvSpPr>
          <p:spPr>
            <a:xfrm>
              <a:off x="7951744" y="6682154"/>
              <a:ext cx="4240255" cy="175846"/>
            </a:xfrm>
            <a:custGeom>
              <a:avLst/>
              <a:gdLst>
                <a:gd name="connsiteX0" fmla="*/ 0 w 4094205"/>
                <a:gd name="connsiteY0" fmla="*/ 0 h 175846"/>
                <a:gd name="connsiteX1" fmla="*/ 4094205 w 4094205"/>
                <a:gd name="connsiteY1" fmla="*/ 0 h 175846"/>
                <a:gd name="connsiteX2" fmla="*/ 4094205 w 4094205"/>
                <a:gd name="connsiteY2" fmla="*/ 175846 h 175846"/>
                <a:gd name="connsiteX3" fmla="*/ 0 w 4094205"/>
                <a:gd name="connsiteY3" fmla="*/ 175846 h 175846"/>
                <a:gd name="connsiteX4" fmla="*/ 0 w 4094205"/>
                <a:gd name="connsiteY4" fmla="*/ 0 h 175846"/>
                <a:gd name="connsiteX0" fmla="*/ 146050 w 4240255"/>
                <a:gd name="connsiteY0" fmla="*/ 0 h 175846"/>
                <a:gd name="connsiteX1" fmla="*/ 4240255 w 4240255"/>
                <a:gd name="connsiteY1" fmla="*/ 0 h 175846"/>
                <a:gd name="connsiteX2" fmla="*/ 4240255 w 4240255"/>
                <a:gd name="connsiteY2" fmla="*/ 175846 h 175846"/>
                <a:gd name="connsiteX3" fmla="*/ 0 w 4240255"/>
                <a:gd name="connsiteY3" fmla="*/ 175846 h 175846"/>
                <a:gd name="connsiteX4" fmla="*/ 146050 w 4240255"/>
                <a:gd name="connsiteY4" fmla="*/ 0 h 175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40255" h="175846">
                  <a:moveTo>
                    <a:pt x="146050" y="0"/>
                  </a:moveTo>
                  <a:lnTo>
                    <a:pt x="4240255" y="0"/>
                  </a:lnTo>
                  <a:lnTo>
                    <a:pt x="4240255" y="175846"/>
                  </a:lnTo>
                  <a:lnTo>
                    <a:pt x="0" y="175846"/>
                  </a:lnTo>
                  <a:lnTo>
                    <a:pt x="14605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</p:grpSp>
      <p:sp>
        <p:nvSpPr>
          <p:cNvPr id="21" name="Freeform 20">
            <a:extLst>
              <a:ext uri="{FF2B5EF4-FFF2-40B4-BE49-F238E27FC236}">
                <a16:creationId xmlns:a16="http://schemas.microsoft.com/office/drawing/2014/main" id="{E7D33E72-BFA7-0490-DF74-CD34105BC0E0}"/>
              </a:ext>
            </a:extLst>
          </p:cNvPr>
          <p:cNvSpPr/>
          <p:nvPr userDrawn="1"/>
        </p:nvSpPr>
        <p:spPr>
          <a:xfrm rot="2700000">
            <a:off x="-1172788" y="368739"/>
            <a:ext cx="12409592" cy="12385208"/>
          </a:xfrm>
          <a:custGeom>
            <a:avLst/>
            <a:gdLst>
              <a:gd name="connsiteX0" fmla="*/ 0 w 8273061"/>
              <a:gd name="connsiteY0" fmla="*/ 2078840 h 8256805"/>
              <a:gd name="connsiteX1" fmla="*/ 2078841 w 8273061"/>
              <a:gd name="connsiteY1" fmla="*/ 0 h 8256805"/>
              <a:gd name="connsiteX2" fmla="*/ 8273061 w 8273061"/>
              <a:gd name="connsiteY2" fmla="*/ 0 h 8256805"/>
              <a:gd name="connsiteX3" fmla="*/ 8273061 w 8273061"/>
              <a:gd name="connsiteY3" fmla="*/ 3504456 h 8256805"/>
              <a:gd name="connsiteX4" fmla="*/ 3520711 w 8273061"/>
              <a:gd name="connsiteY4" fmla="*/ 8256805 h 8256805"/>
              <a:gd name="connsiteX5" fmla="*/ 0 w 8273061"/>
              <a:gd name="connsiteY5" fmla="*/ 4736094 h 8256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273061" h="8256805">
                <a:moveTo>
                  <a:pt x="0" y="2078840"/>
                </a:moveTo>
                <a:lnTo>
                  <a:pt x="2078841" y="0"/>
                </a:lnTo>
                <a:lnTo>
                  <a:pt x="8273061" y="0"/>
                </a:lnTo>
                <a:lnTo>
                  <a:pt x="8273061" y="3504456"/>
                </a:lnTo>
                <a:lnTo>
                  <a:pt x="3520711" y="8256805"/>
                </a:lnTo>
                <a:lnTo>
                  <a:pt x="0" y="4736094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270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9BA817-2DC0-CBE9-5F08-F7A1F010B4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5980661-90BA-F04A-AD5D-1E7FF08D739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4" name="Picture 13" descr="A black background with blue and yellow text&#10;&#10;Description automatically generated">
            <a:extLst>
              <a:ext uri="{FF2B5EF4-FFF2-40B4-BE49-F238E27FC236}">
                <a16:creationId xmlns:a16="http://schemas.microsoft.com/office/drawing/2014/main" id="{43C202E3-A860-438F-16CA-C4EFB8C76AC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633704" y="8462326"/>
            <a:ext cx="3396996" cy="970571"/>
          </a:xfrm>
          <a:prstGeom prst="rect">
            <a:avLst/>
          </a:prstGeom>
        </p:spPr>
      </p:pic>
      <p:sp>
        <p:nvSpPr>
          <p:cNvPr id="19" name="Freeform 18">
            <a:extLst>
              <a:ext uri="{FF2B5EF4-FFF2-40B4-BE49-F238E27FC236}">
                <a16:creationId xmlns:a16="http://schemas.microsoft.com/office/drawing/2014/main" id="{A23455A7-E598-6B3F-5137-FDB3C394ED72}"/>
              </a:ext>
            </a:extLst>
          </p:cNvPr>
          <p:cNvSpPr/>
          <p:nvPr userDrawn="1"/>
        </p:nvSpPr>
        <p:spPr>
          <a:xfrm>
            <a:off x="0" y="0"/>
            <a:ext cx="13798293" cy="10698480"/>
          </a:xfrm>
          <a:custGeom>
            <a:avLst/>
            <a:gdLst>
              <a:gd name="connsiteX0" fmla="*/ 0 w 9198862"/>
              <a:gd name="connsiteY0" fmla="*/ 0 h 7132320"/>
              <a:gd name="connsiteX1" fmla="*/ 6729983 w 9198862"/>
              <a:gd name="connsiteY1" fmla="*/ 0 h 7132320"/>
              <a:gd name="connsiteX2" fmla="*/ 9198862 w 9198862"/>
              <a:gd name="connsiteY2" fmla="*/ 2468880 h 7132320"/>
              <a:gd name="connsiteX3" fmla="*/ 4535422 w 9198862"/>
              <a:gd name="connsiteY3" fmla="*/ 7132320 h 7132320"/>
              <a:gd name="connsiteX4" fmla="*/ 2162428 w 9198862"/>
              <a:gd name="connsiteY4" fmla="*/ 7132320 h 7132320"/>
              <a:gd name="connsiteX5" fmla="*/ 0 w 9198862"/>
              <a:gd name="connsiteY5" fmla="*/ 4969893 h 7132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98862" h="7132320">
                <a:moveTo>
                  <a:pt x="0" y="0"/>
                </a:moveTo>
                <a:lnTo>
                  <a:pt x="6729983" y="0"/>
                </a:lnTo>
                <a:lnTo>
                  <a:pt x="9198862" y="2468880"/>
                </a:lnTo>
                <a:lnTo>
                  <a:pt x="4535422" y="7132320"/>
                </a:lnTo>
                <a:lnTo>
                  <a:pt x="2162428" y="7132320"/>
                </a:lnTo>
                <a:lnTo>
                  <a:pt x="0" y="4969893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27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E07C86-5E25-4FB9-091F-51DC6681CB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14911" y="3851722"/>
            <a:ext cx="8111969" cy="3719513"/>
          </a:xfrm>
        </p:spPr>
        <p:txBody>
          <a:bodyPr anchor="t">
            <a:normAutofit/>
          </a:bodyPr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691F587-7B6B-23F4-E85C-237CEBA1867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05771" y="2282286"/>
            <a:ext cx="8121110" cy="899826"/>
          </a:xfrm>
        </p:spPr>
        <p:txBody>
          <a:bodyPr>
            <a:normAutofit/>
          </a:bodyPr>
          <a:lstStyle>
            <a:lvl1pPr marL="0" indent="0" algn="l">
              <a:buNone/>
              <a:defRPr sz="4200" b="1" i="0">
                <a:solidFill>
                  <a:schemeClr val="accent2"/>
                </a:solidFill>
                <a:latin typeface="Century Gothic" panose="020B0502020202020204" pitchFamily="34" charset="0"/>
              </a:defRPr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GB"/>
              <a:t>Section </a:t>
            </a:r>
            <a:r>
              <a:rPr lang="en-GB" err="1"/>
              <a:t>Xxx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6116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19502E-9080-4ED7-BF16-58233F7198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794576"/>
            <a:ext cx="12193935" cy="1186074"/>
          </a:xfrm>
        </p:spPr>
        <p:txBody>
          <a:bodyPr lIns="0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39769A-5E84-9297-F7E3-6326217A2B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A88B44-97D2-2756-BC83-03907F54CE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80661-90BA-F04A-AD5D-1E7FF08D7391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59290AA-53F9-B1DD-F0B1-5B02E2EF2665}"/>
              </a:ext>
            </a:extLst>
          </p:cNvPr>
          <p:cNvGrpSpPr/>
          <p:nvPr userDrawn="1"/>
        </p:nvGrpSpPr>
        <p:grpSpPr>
          <a:xfrm>
            <a:off x="0" y="10023232"/>
            <a:ext cx="18288000" cy="263771"/>
            <a:chOff x="0" y="6682154"/>
            <a:chExt cx="12192000" cy="175847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C4B5457-3146-AC90-3911-8E6D81AEA33F}"/>
                </a:ext>
              </a:extLst>
            </p:cNvPr>
            <p:cNvSpPr/>
            <p:nvPr/>
          </p:nvSpPr>
          <p:spPr>
            <a:xfrm>
              <a:off x="0" y="6682155"/>
              <a:ext cx="12192000" cy="17584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sp>
          <p:nvSpPr>
            <p:cNvPr id="9" name="Rectangle 4">
              <a:extLst>
                <a:ext uri="{FF2B5EF4-FFF2-40B4-BE49-F238E27FC236}">
                  <a16:creationId xmlns:a16="http://schemas.microsoft.com/office/drawing/2014/main" id="{41A65441-6008-53EC-90FB-1EB4F15BAB9C}"/>
                </a:ext>
              </a:extLst>
            </p:cNvPr>
            <p:cNvSpPr/>
            <p:nvPr/>
          </p:nvSpPr>
          <p:spPr>
            <a:xfrm>
              <a:off x="7951744" y="6682154"/>
              <a:ext cx="4240255" cy="175846"/>
            </a:xfrm>
            <a:custGeom>
              <a:avLst/>
              <a:gdLst>
                <a:gd name="connsiteX0" fmla="*/ 0 w 4094205"/>
                <a:gd name="connsiteY0" fmla="*/ 0 h 175846"/>
                <a:gd name="connsiteX1" fmla="*/ 4094205 w 4094205"/>
                <a:gd name="connsiteY1" fmla="*/ 0 h 175846"/>
                <a:gd name="connsiteX2" fmla="*/ 4094205 w 4094205"/>
                <a:gd name="connsiteY2" fmla="*/ 175846 h 175846"/>
                <a:gd name="connsiteX3" fmla="*/ 0 w 4094205"/>
                <a:gd name="connsiteY3" fmla="*/ 175846 h 175846"/>
                <a:gd name="connsiteX4" fmla="*/ 0 w 4094205"/>
                <a:gd name="connsiteY4" fmla="*/ 0 h 175846"/>
                <a:gd name="connsiteX0" fmla="*/ 146050 w 4240255"/>
                <a:gd name="connsiteY0" fmla="*/ 0 h 175846"/>
                <a:gd name="connsiteX1" fmla="*/ 4240255 w 4240255"/>
                <a:gd name="connsiteY1" fmla="*/ 0 h 175846"/>
                <a:gd name="connsiteX2" fmla="*/ 4240255 w 4240255"/>
                <a:gd name="connsiteY2" fmla="*/ 175846 h 175846"/>
                <a:gd name="connsiteX3" fmla="*/ 0 w 4240255"/>
                <a:gd name="connsiteY3" fmla="*/ 175846 h 175846"/>
                <a:gd name="connsiteX4" fmla="*/ 146050 w 4240255"/>
                <a:gd name="connsiteY4" fmla="*/ 0 h 175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40255" h="175846">
                  <a:moveTo>
                    <a:pt x="146050" y="0"/>
                  </a:moveTo>
                  <a:lnTo>
                    <a:pt x="4240255" y="0"/>
                  </a:lnTo>
                  <a:lnTo>
                    <a:pt x="4240255" y="175846"/>
                  </a:lnTo>
                  <a:lnTo>
                    <a:pt x="0" y="175846"/>
                  </a:lnTo>
                  <a:lnTo>
                    <a:pt x="14605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</p:grpSp>
      <p:sp>
        <p:nvSpPr>
          <p:cNvPr id="14" name="Freeform 13">
            <a:extLst>
              <a:ext uri="{FF2B5EF4-FFF2-40B4-BE49-F238E27FC236}">
                <a16:creationId xmlns:a16="http://schemas.microsoft.com/office/drawing/2014/main" id="{DE9A678C-F044-DFDC-1E9B-9CA28573A7C8}"/>
              </a:ext>
            </a:extLst>
          </p:cNvPr>
          <p:cNvSpPr/>
          <p:nvPr userDrawn="1"/>
        </p:nvSpPr>
        <p:spPr>
          <a:xfrm rot="2700000">
            <a:off x="-374952" y="-557424"/>
            <a:ext cx="1087415" cy="1087415"/>
          </a:xfrm>
          <a:custGeom>
            <a:avLst/>
            <a:gdLst>
              <a:gd name="connsiteX0" fmla="*/ 724943 w 724943"/>
              <a:gd name="connsiteY0" fmla="*/ 0 h 724943"/>
              <a:gd name="connsiteX1" fmla="*/ 724943 w 724943"/>
              <a:gd name="connsiteY1" fmla="*/ 724943 h 724943"/>
              <a:gd name="connsiteX2" fmla="*/ 0 w 724943"/>
              <a:gd name="connsiteY2" fmla="*/ 724943 h 724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24943" h="724943">
                <a:moveTo>
                  <a:pt x="724943" y="0"/>
                </a:moveTo>
                <a:lnTo>
                  <a:pt x="724943" y="724943"/>
                </a:lnTo>
                <a:lnTo>
                  <a:pt x="0" y="72494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2700"/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4D1A3F51-F4FA-AD7B-31AF-BC628AC576B0}"/>
              </a:ext>
            </a:extLst>
          </p:cNvPr>
          <p:cNvSpPr/>
          <p:nvPr userDrawn="1"/>
        </p:nvSpPr>
        <p:spPr>
          <a:xfrm rot="18900000">
            <a:off x="-557421" y="601580"/>
            <a:ext cx="1087415" cy="1087415"/>
          </a:xfrm>
          <a:custGeom>
            <a:avLst/>
            <a:gdLst>
              <a:gd name="connsiteX0" fmla="*/ 724943 w 724943"/>
              <a:gd name="connsiteY0" fmla="*/ 0 h 724943"/>
              <a:gd name="connsiteX1" fmla="*/ 724943 w 724943"/>
              <a:gd name="connsiteY1" fmla="*/ 724943 h 724943"/>
              <a:gd name="connsiteX2" fmla="*/ 0 w 724943"/>
              <a:gd name="connsiteY2" fmla="*/ 724943 h 724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24943" h="724943">
                <a:moveTo>
                  <a:pt x="724943" y="0"/>
                </a:moveTo>
                <a:lnTo>
                  <a:pt x="724943" y="724943"/>
                </a:lnTo>
                <a:lnTo>
                  <a:pt x="0" y="724943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2700"/>
          </a:p>
        </p:txBody>
      </p:sp>
      <p:pic>
        <p:nvPicPr>
          <p:cNvPr id="16" name="Picture 15" descr="A black background with blue and yellow text&#10;&#10;Description automatically generated">
            <a:extLst>
              <a:ext uri="{FF2B5EF4-FFF2-40B4-BE49-F238E27FC236}">
                <a16:creationId xmlns:a16="http://schemas.microsoft.com/office/drawing/2014/main" id="{25ED312C-D712-6609-D421-BEAC2442F17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633704" y="685250"/>
            <a:ext cx="3396996" cy="970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2448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16DA16-B7E5-3414-FFF8-E5633555D5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58BFA1E-8F1F-730A-72D0-C1E962B404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A28F64-C88A-4B4A-0792-15D3265DE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80661-90BA-F04A-AD5D-1E7FF08D7391}" type="slidenum">
              <a:rPr lang="en-US" smtClean="0"/>
              <a:t>‹#›</a:t>
            </a:fld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AFEB744-389E-C7C8-6CAD-A18E001807D2}"/>
              </a:ext>
            </a:extLst>
          </p:cNvPr>
          <p:cNvGrpSpPr/>
          <p:nvPr userDrawn="1"/>
        </p:nvGrpSpPr>
        <p:grpSpPr>
          <a:xfrm>
            <a:off x="0" y="10023232"/>
            <a:ext cx="18288000" cy="263771"/>
            <a:chOff x="0" y="6682154"/>
            <a:chExt cx="12192000" cy="175847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4590B90-F9EE-5CC3-20B1-3BF96097527E}"/>
                </a:ext>
              </a:extLst>
            </p:cNvPr>
            <p:cNvSpPr/>
            <p:nvPr/>
          </p:nvSpPr>
          <p:spPr>
            <a:xfrm>
              <a:off x="0" y="6682155"/>
              <a:ext cx="12192000" cy="17584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sp>
          <p:nvSpPr>
            <p:cNvPr id="11" name="Rectangle 4">
              <a:extLst>
                <a:ext uri="{FF2B5EF4-FFF2-40B4-BE49-F238E27FC236}">
                  <a16:creationId xmlns:a16="http://schemas.microsoft.com/office/drawing/2014/main" id="{E0265FB4-338B-4C5D-DBE2-5D6F3F23C0EE}"/>
                </a:ext>
              </a:extLst>
            </p:cNvPr>
            <p:cNvSpPr/>
            <p:nvPr/>
          </p:nvSpPr>
          <p:spPr>
            <a:xfrm>
              <a:off x="7951744" y="6682154"/>
              <a:ext cx="4240255" cy="175846"/>
            </a:xfrm>
            <a:custGeom>
              <a:avLst/>
              <a:gdLst>
                <a:gd name="connsiteX0" fmla="*/ 0 w 4094205"/>
                <a:gd name="connsiteY0" fmla="*/ 0 h 175846"/>
                <a:gd name="connsiteX1" fmla="*/ 4094205 w 4094205"/>
                <a:gd name="connsiteY1" fmla="*/ 0 h 175846"/>
                <a:gd name="connsiteX2" fmla="*/ 4094205 w 4094205"/>
                <a:gd name="connsiteY2" fmla="*/ 175846 h 175846"/>
                <a:gd name="connsiteX3" fmla="*/ 0 w 4094205"/>
                <a:gd name="connsiteY3" fmla="*/ 175846 h 175846"/>
                <a:gd name="connsiteX4" fmla="*/ 0 w 4094205"/>
                <a:gd name="connsiteY4" fmla="*/ 0 h 175846"/>
                <a:gd name="connsiteX0" fmla="*/ 146050 w 4240255"/>
                <a:gd name="connsiteY0" fmla="*/ 0 h 175846"/>
                <a:gd name="connsiteX1" fmla="*/ 4240255 w 4240255"/>
                <a:gd name="connsiteY1" fmla="*/ 0 h 175846"/>
                <a:gd name="connsiteX2" fmla="*/ 4240255 w 4240255"/>
                <a:gd name="connsiteY2" fmla="*/ 175846 h 175846"/>
                <a:gd name="connsiteX3" fmla="*/ 0 w 4240255"/>
                <a:gd name="connsiteY3" fmla="*/ 175846 h 175846"/>
                <a:gd name="connsiteX4" fmla="*/ 146050 w 4240255"/>
                <a:gd name="connsiteY4" fmla="*/ 0 h 175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40255" h="175846">
                  <a:moveTo>
                    <a:pt x="146050" y="0"/>
                  </a:moveTo>
                  <a:lnTo>
                    <a:pt x="4240255" y="0"/>
                  </a:lnTo>
                  <a:lnTo>
                    <a:pt x="4240255" y="175846"/>
                  </a:lnTo>
                  <a:lnTo>
                    <a:pt x="0" y="175846"/>
                  </a:lnTo>
                  <a:lnTo>
                    <a:pt x="14605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</p:grpSp>
      <p:sp>
        <p:nvSpPr>
          <p:cNvPr id="12" name="Freeform 11">
            <a:extLst>
              <a:ext uri="{FF2B5EF4-FFF2-40B4-BE49-F238E27FC236}">
                <a16:creationId xmlns:a16="http://schemas.microsoft.com/office/drawing/2014/main" id="{53BDAC24-5260-F909-35F2-2306F354E604}"/>
              </a:ext>
            </a:extLst>
          </p:cNvPr>
          <p:cNvSpPr/>
          <p:nvPr userDrawn="1"/>
        </p:nvSpPr>
        <p:spPr>
          <a:xfrm rot="2700000">
            <a:off x="-374952" y="-557424"/>
            <a:ext cx="1087415" cy="1087415"/>
          </a:xfrm>
          <a:custGeom>
            <a:avLst/>
            <a:gdLst>
              <a:gd name="connsiteX0" fmla="*/ 724943 w 724943"/>
              <a:gd name="connsiteY0" fmla="*/ 0 h 724943"/>
              <a:gd name="connsiteX1" fmla="*/ 724943 w 724943"/>
              <a:gd name="connsiteY1" fmla="*/ 724943 h 724943"/>
              <a:gd name="connsiteX2" fmla="*/ 0 w 724943"/>
              <a:gd name="connsiteY2" fmla="*/ 724943 h 724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24943" h="724943">
                <a:moveTo>
                  <a:pt x="724943" y="0"/>
                </a:moveTo>
                <a:lnTo>
                  <a:pt x="724943" y="724943"/>
                </a:lnTo>
                <a:lnTo>
                  <a:pt x="0" y="72494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2700"/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028BF066-5A7F-96E7-5A81-FB6D964C137E}"/>
              </a:ext>
            </a:extLst>
          </p:cNvPr>
          <p:cNvSpPr/>
          <p:nvPr userDrawn="1"/>
        </p:nvSpPr>
        <p:spPr>
          <a:xfrm rot="18900000">
            <a:off x="-557421" y="601580"/>
            <a:ext cx="1087415" cy="1087415"/>
          </a:xfrm>
          <a:custGeom>
            <a:avLst/>
            <a:gdLst>
              <a:gd name="connsiteX0" fmla="*/ 724943 w 724943"/>
              <a:gd name="connsiteY0" fmla="*/ 0 h 724943"/>
              <a:gd name="connsiteX1" fmla="*/ 724943 w 724943"/>
              <a:gd name="connsiteY1" fmla="*/ 724943 h 724943"/>
              <a:gd name="connsiteX2" fmla="*/ 0 w 724943"/>
              <a:gd name="connsiteY2" fmla="*/ 724943 h 724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24943" h="724943">
                <a:moveTo>
                  <a:pt x="724943" y="0"/>
                </a:moveTo>
                <a:lnTo>
                  <a:pt x="724943" y="724943"/>
                </a:lnTo>
                <a:lnTo>
                  <a:pt x="0" y="724943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2700"/>
          </a:p>
        </p:txBody>
      </p:sp>
      <p:pic>
        <p:nvPicPr>
          <p:cNvPr id="14" name="Picture 13" descr="A black background with blue and yellow text&#10;&#10;Description automatically generated">
            <a:extLst>
              <a:ext uri="{FF2B5EF4-FFF2-40B4-BE49-F238E27FC236}">
                <a16:creationId xmlns:a16="http://schemas.microsoft.com/office/drawing/2014/main" id="{5A1C78A7-4538-090E-77E5-E232979A13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633704" y="685250"/>
            <a:ext cx="3396996" cy="970571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9B2A4392-AF03-B24F-BBB7-3A52F2651C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794576"/>
            <a:ext cx="12193935" cy="1186074"/>
          </a:xfrm>
        </p:spPr>
        <p:txBody>
          <a:bodyPr lIns="0"/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5808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E19EBC9-988B-2BF1-2098-62E21A1EBD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2521745"/>
            <a:ext cx="7736681" cy="676275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312489B-256C-3ACE-3DEF-0FCAFC6184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80661-90BA-F04A-AD5D-1E7FF08D7391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19322C03-BB3D-1854-69EE-6293B1B6DC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794576"/>
            <a:ext cx="12193935" cy="1186074"/>
          </a:xfrm>
        </p:spPr>
        <p:txBody>
          <a:bodyPr lIns="0"/>
          <a:lstStyle/>
          <a:p>
            <a:r>
              <a:rPr lang="en-GB"/>
              <a:t>Click to edit Master title style</a:t>
            </a:r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5581B67-541D-000C-97F1-4839EBE74B6C}"/>
              </a:ext>
            </a:extLst>
          </p:cNvPr>
          <p:cNvGrpSpPr/>
          <p:nvPr userDrawn="1"/>
        </p:nvGrpSpPr>
        <p:grpSpPr>
          <a:xfrm>
            <a:off x="0" y="10023232"/>
            <a:ext cx="18288000" cy="263771"/>
            <a:chOff x="0" y="6682154"/>
            <a:chExt cx="12192000" cy="175847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28E666C-AFCD-195B-C613-5D7D3DA5A3F3}"/>
                </a:ext>
              </a:extLst>
            </p:cNvPr>
            <p:cNvSpPr/>
            <p:nvPr/>
          </p:nvSpPr>
          <p:spPr>
            <a:xfrm>
              <a:off x="0" y="6682155"/>
              <a:ext cx="12192000" cy="17584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sp>
          <p:nvSpPr>
            <p:cNvPr id="13" name="Rectangle 4">
              <a:extLst>
                <a:ext uri="{FF2B5EF4-FFF2-40B4-BE49-F238E27FC236}">
                  <a16:creationId xmlns:a16="http://schemas.microsoft.com/office/drawing/2014/main" id="{422E1F09-A76B-66F3-43BC-3D9F3D7CE3D5}"/>
                </a:ext>
              </a:extLst>
            </p:cNvPr>
            <p:cNvSpPr/>
            <p:nvPr/>
          </p:nvSpPr>
          <p:spPr>
            <a:xfrm>
              <a:off x="7951744" y="6682154"/>
              <a:ext cx="4240255" cy="175846"/>
            </a:xfrm>
            <a:custGeom>
              <a:avLst/>
              <a:gdLst>
                <a:gd name="connsiteX0" fmla="*/ 0 w 4094205"/>
                <a:gd name="connsiteY0" fmla="*/ 0 h 175846"/>
                <a:gd name="connsiteX1" fmla="*/ 4094205 w 4094205"/>
                <a:gd name="connsiteY1" fmla="*/ 0 h 175846"/>
                <a:gd name="connsiteX2" fmla="*/ 4094205 w 4094205"/>
                <a:gd name="connsiteY2" fmla="*/ 175846 h 175846"/>
                <a:gd name="connsiteX3" fmla="*/ 0 w 4094205"/>
                <a:gd name="connsiteY3" fmla="*/ 175846 h 175846"/>
                <a:gd name="connsiteX4" fmla="*/ 0 w 4094205"/>
                <a:gd name="connsiteY4" fmla="*/ 0 h 175846"/>
                <a:gd name="connsiteX0" fmla="*/ 146050 w 4240255"/>
                <a:gd name="connsiteY0" fmla="*/ 0 h 175846"/>
                <a:gd name="connsiteX1" fmla="*/ 4240255 w 4240255"/>
                <a:gd name="connsiteY1" fmla="*/ 0 h 175846"/>
                <a:gd name="connsiteX2" fmla="*/ 4240255 w 4240255"/>
                <a:gd name="connsiteY2" fmla="*/ 175846 h 175846"/>
                <a:gd name="connsiteX3" fmla="*/ 0 w 4240255"/>
                <a:gd name="connsiteY3" fmla="*/ 175846 h 175846"/>
                <a:gd name="connsiteX4" fmla="*/ 146050 w 4240255"/>
                <a:gd name="connsiteY4" fmla="*/ 0 h 175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40255" h="175846">
                  <a:moveTo>
                    <a:pt x="146050" y="0"/>
                  </a:moveTo>
                  <a:lnTo>
                    <a:pt x="4240255" y="0"/>
                  </a:lnTo>
                  <a:lnTo>
                    <a:pt x="4240255" y="175846"/>
                  </a:lnTo>
                  <a:lnTo>
                    <a:pt x="0" y="175846"/>
                  </a:lnTo>
                  <a:lnTo>
                    <a:pt x="14605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</p:grpSp>
      <p:sp>
        <p:nvSpPr>
          <p:cNvPr id="14" name="Freeform 13">
            <a:extLst>
              <a:ext uri="{FF2B5EF4-FFF2-40B4-BE49-F238E27FC236}">
                <a16:creationId xmlns:a16="http://schemas.microsoft.com/office/drawing/2014/main" id="{1BCD85BE-6E40-BD85-C18B-BE7391533B0C}"/>
              </a:ext>
            </a:extLst>
          </p:cNvPr>
          <p:cNvSpPr/>
          <p:nvPr userDrawn="1"/>
        </p:nvSpPr>
        <p:spPr>
          <a:xfrm rot="2700000">
            <a:off x="-374952" y="-557424"/>
            <a:ext cx="1087415" cy="1087415"/>
          </a:xfrm>
          <a:custGeom>
            <a:avLst/>
            <a:gdLst>
              <a:gd name="connsiteX0" fmla="*/ 724943 w 724943"/>
              <a:gd name="connsiteY0" fmla="*/ 0 h 724943"/>
              <a:gd name="connsiteX1" fmla="*/ 724943 w 724943"/>
              <a:gd name="connsiteY1" fmla="*/ 724943 h 724943"/>
              <a:gd name="connsiteX2" fmla="*/ 0 w 724943"/>
              <a:gd name="connsiteY2" fmla="*/ 724943 h 724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24943" h="724943">
                <a:moveTo>
                  <a:pt x="724943" y="0"/>
                </a:moveTo>
                <a:lnTo>
                  <a:pt x="724943" y="724943"/>
                </a:lnTo>
                <a:lnTo>
                  <a:pt x="0" y="72494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2700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18D527F5-0AA5-3CDC-5429-8732FA478FFB}"/>
              </a:ext>
            </a:extLst>
          </p:cNvPr>
          <p:cNvSpPr/>
          <p:nvPr userDrawn="1"/>
        </p:nvSpPr>
        <p:spPr>
          <a:xfrm rot="18900000">
            <a:off x="-557421" y="601580"/>
            <a:ext cx="1087415" cy="1087415"/>
          </a:xfrm>
          <a:custGeom>
            <a:avLst/>
            <a:gdLst>
              <a:gd name="connsiteX0" fmla="*/ 724943 w 724943"/>
              <a:gd name="connsiteY0" fmla="*/ 0 h 724943"/>
              <a:gd name="connsiteX1" fmla="*/ 724943 w 724943"/>
              <a:gd name="connsiteY1" fmla="*/ 724943 h 724943"/>
              <a:gd name="connsiteX2" fmla="*/ 0 w 724943"/>
              <a:gd name="connsiteY2" fmla="*/ 724943 h 724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24943" h="724943">
                <a:moveTo>
                  <a:pt x="724943" y="0"/>
                </a:moveTo>
                <a:lnTo>
                  <a:pt x="724943" y="724943"/>
                </a:lnTo>
                <a:lnTo>
                  <a:pt x="0" y="724943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2700"/>
          </a:p>
        </p:txBody>
      </p:sp>
      <p:pic>
        <p:nvPicPr>
          <p:cNvPr id="16" name="Picture 15" descr="A black background with blue and yellow text&#10;&#10;Description automatically generated">
            <a:extLst>
              <a:ext uri="{FF2B5EF4-FFF2-40B4-BE49-F238E27FC236}">
                <a16:creationId xmlns:a16="http://schemas.microsoft.com/office/drawing/2014/main" id="{C1BA1C5C-11AA-3477-AE72-AF73497C481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633704" y="685250"/>
            <a:ext cx="3396996" cy="970571"/>
          </a:xfrm>
          <a:prstGeom prst="rect">
            <a:avLst/>
          </a:prstGeom>
        </p:spPr>
      </p:pic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6214F12A-1917-218C-91DF-1CF5010D31B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144000" y="2521745"/>
            <a:ext cx="9144000" cy="7500938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9627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790B82-0255-E781-58D6-CA9560AEEE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80661-90BA-F04A-AD5D-1E7FF08D7391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82BF829-CD54-D895-4C28-5495AD946BB9}"/>
              </a:ext>
            </a:extLst>
          </p:cNvPr>
          <p:cNvGrpSpPr/>
          <p:nvPr userDrawn="1"/>
        </p:nvGrpSpPr>
        <p:grpSpPr>
          <a:xfrm>
            <a:off x="0" y="10023232"/>
            <a:ext cx="18288000" cy="263771"/>
            <a:chOff x="0" y="6682154"/>
            <a:chExt cx="12192000" cy="175847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20388BF-4CB7-596E-6106-662BE3340FB8}"/>
                </a:ext>
              </a:extLst>
            </p:cNvPr>
            <p:cNvSpPr/>
            <p:nvPr/>
          </p:nvSpPr>
          <p:spPr>
            <a:xfrm>
              <a:off x="0" y="6682155"/>
              <a:ext cx="12192000" cy="17584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sp>
          <p:nvSpPr>
            <p:cNvPr id="9" name="Rectangle 4">
              <a:extLst>
                <a:ext uri="{FF2B5EF4-FFF2-40B4-BE49-F238E27FC236}">
                  <a16:creationId xmlns:a16="http://schemas.microsoft.com/office/drawing/2014/main" id="{8807FB6D-E99E-13F3-75DF-85E6F5E430C5}"/>
                </a:ext>
              </a:extLst>
            </p:cNvPr>
            <p:cNvSpPr/>
            <p:nvPr/>
          </p:nvSpPr>
          <p:spPr>
            <a:xfrm>
              <a:off x="7951744" y="6682154"/>
              <a:ext cx="4240255" cy="175846"/>
            </a:xfrm>
            <a:custGeom>
              <a:avLst/>
              <a:gdLst>
                <a:gd name="connsiteX0" fmla="*/ 0 w 4094205"/>
                <a:gd name="connsiteY0" fmla="*/ 0 h 175846"/>
                <a:gd name="connsiteX1" fmla="*/ 4094205 w 4094205"/>
                <a:gd name="connsiteY1" fmla="*/ 0 h 175846"/>
                <a:gd name="connsiteX2" fmla="*/ 4094205 w 4094205"/>
                <a:gd name="connsiteY2" fmla="*/ 175846 h 175846"/>
                <a:gd name="connsiteX3" fmla="*/ 0 w 4094205"/>
                <a:gd name="connsiteY3" fmla="*/ 175846 h 175846"/>
                <a:gd name="connsiteX4" fmla="*/ 0 w 4094205"/>
                <a:gd name="connsiteY4" fmla="*/ 0 h 175846"/>
                <a:gd name="connsiteX0" fmla="*/ 146050 w 4240255"/>
                <a:gd name="connsiteY0" fmla="*/ 0 h 175846"/>
                <a:gd name="connsiteX1" fmla="*/ 4240255 w 4240255"/>
                <a:gd name="connsiteY1" fmla="*/ 0 h 175846"/>
                <a:gd name="connsiteX2" fmla="*/ 4240255 w 4240255"/>
                <a:gd name="connsiteY2" fmla="*/ 175846 h 175846"/>
                <a:gd name="connsiteX3" fmla="*/ 0 w 4240255"/>
                <a:gd name="connsiteY3" fmla="*/ 175846 h 175846"/>
                <a:gd name="connsiteX4" fmla="*/ 146050 w 4240255"/>
                <a:gd name="connsiteY4" fmla="*/ 0 h 175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40255" h="175846">
                  <a:moveTo>
                    <a:pt x="146050" y="0"/>
                  </a:moveTo>
                  <a:lnTo>
                    <a:pt x="4240255" y="0"/>
                  </a:lnTo>
                  <a:lnTo>
                    <a:pt x="4240255" y="175846"/>
                  </a:lnTo>
                  <a:lnTo>
                    <a:pt x="0" y="175846"/>
                  </a:lnTo>
                  <a:lnTo>
                    <a:pt x="14605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</p:grpSp>
      <p:sp>
        <p:nvSpPr>
          <p:cNvPr id="10" name="Freeform 9">
            <a:extLst>
              <a:ext uri="{FF2B5EF4-FFF2-40B4-BE49-F238E27FC236}">
                <a16:creationId xmlns:a16="http://schemas.microsoft.com/office/drawing/2014/main" id="{9FB60990-D00D-74CE-4534-FB323AF5E885}"/>
              </a:ext>
            </a:extLst>
          </p:cNvPr>
          <p:cNvSpPr/>
          <p:nvPr userDrawn="1"/>
        </p:nvSpPr>
        <p:spPr>
          <a:xfrm rot="2700000">
            <a:off x="-374952" y="-557424"/>
            <a:ext cx="1087415" cy="1087415"/>
          </a:xfrm>
          <a:custGeom>
            <a:avLst/>
            <a:gdLst>
              <a:gd name="connsiteX0" fmla="*/ 724943 w 724943"/>
              <a:gd name="connsiteY0" fmla="*/ 0 h 724943"/>
              <a:gd name="connsiteX1" fmla="*/ 724943 w 724943"/>
              <a:gd name="connsiteY1" fmla="*/ 724943 h 724943"/>
              <a:gd name="connsiteX2" fmla="*/ 0 w 724943"/>
              <a:gd name="connsiteY2" fmla="*/ 724943 h 724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24943" h="724943">
                <a:moveTo>
                  <a:pt x="724943" y="0"/>
                </a:moveTo>
                <a:lnTo>
                  <a:pt x="724943" y="724943"/>
                </a:lnTo>
                <a:lnTo>
                  <a:pt x="0" y="72494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2700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C6BD5E2C-4DD0-D2F0-7845-7B573106AA67}"/>
              </a:ext>
            </a:extLst>
          </p:cNvPr>
          <p:cNvSpPr/>
          <p:nvPr userDrawn="1"/>
        </p:nvSpPr>
        <p:spPr>
          <a:xfrm rot="18900000">
            <a:off x="-557421" y="601580"/>
            <a:ext cx="1087415" cy="1087415"/>
          </a:xfrm>
          <a:custGeom>
            <a:avLst/>
            <a:gdLst>
              <a:gd name="connsiteX0" fmla="*/ 724943 w 724943"/>
              <a:gd name="connsiteY0" fmla="*/ 0 h 724943"/>
              <a:gd name="connsiteX1" fmla="*/ 724943 w 724943"/>
              <a:gd name="connsiteY1" fmla="*/ 724943 h 724943"/>
              <a:gd name="connsiteX2" fmla="*/ 0 w 724943"/>
              <a:gd name="connsiteY2" fmla="*/ 724943 h 724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24943" h="724943">
                <a:moveTo>
                  <a:pt x="724943" y="0"/>
                </a:moveTo>
                <a:lnTo>
                  <a:pt x="724943" y="724943"/>
                </a:lnTo>
                <a:lnTo>
                  <a:pt x="0" y="724943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2700"/>
          </a:p>
        </p:txBody>
      </p:sp>
      <p:pic>
        <p:nvPicPr>
          <p:cNvPr id="12" name="Picture 11" descr="A black background with blue and yellow text&#10;&#10;Description automatically generated">
            <a:extLst>
              <a:ext uri="{FF2B5EF4-FFF2-40B4-BE49-F238E27FC236}">
                <a16:creationId xmlns:a16="http://schemas.microsoft.com/office/drawing/2014/main" id="{39E58063-FDB6-2FDF-7E99-C7AEEEC68EC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633704" y="685250"/>
            <a:ext cx="3396996" cy="970571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07D470C5-0108-55B6-05FF-D21A479C55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794576"/>
            <a:ext cx="12193935" cy="1186074"/>
          </a:xfrm>
        </p:spPr>
        <p:txBody>
          <a:bodyPr lIns="0"/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3051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86AB69-8AC6-EAAF-D423-DED711B6D9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80661-90BA-F04A-AD5D-1E7FF08D7391}" type="slidenum">
              <a:rPr lang="en-US" smtClean="0"/>
              <a:t>‹#›</a:t>
            </a:fld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770F734-6A49-AC04-ACB2-420E08C477F8}"/>
              </a:ext>
            </a:extLst>
          </p:cNvPr>
          <p:cNvGrpSpPr/>
          <p:nvPr userDrawn="1"/>
        </p:nvGrpSpPr>
        <p:grpSpPr>
          <a:xfrm>
            <a:off x="0" y="10023232"/>
            <a:ext cx="18288000" cy="263771"/>
            <a:chOff x="0" y="6682154"/>
            <a:chExt cx="12192000" cy="175847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4DFF825-2EC9-2B95-E0AF-7E81422B0473}"/>
                </a:ext>
              </a:extLst>
            </p:cNvPr>
            <p:cNvSpPr/>
            <p:nvPr/>
          </p:nvSpPr>
          <p:spPr>
            <a:xfrm>
              <a:off x="0" y="6682155"/>
              <a:ext cx="12192000" cy="17584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sp>
          <p:nvSpPr>
            <p:cNvPr id="8" name="Rectangle 4">
              <a:extLst>
                <a:ext uri="{FF2B5EF4-FFF2-40B4-BE49-F238E27FC236}">
                  <a16:creationId xmlns:a16="http://schemas.microsoft.com/office/drawing/2014/main" id="{E0E39A16-5E9A-FB76-85A0-210046360D43}"/>
                </a:ext>
              </a:extLst>
            </p:cNvPr>
            <p:cNvSpPr/>
            <p:nvPr/>
          </p:nvSpPr>
          <p:spPr>
            <a:xfrm>
              <a:off x="7951744" y="6682154"/>
              <a:ext cx="4240255" cy="175846"/>
            </a:xfrm>
            <a:custGeom>
              <a:avLst/>
              <a:gdLst>
                <a:gd name="connsiteX0" fmla="*/ 0 w 4094205"/>
                <a:gd name="connsiteY0" fmla="*/ 0 h 175846"/>
                <a:gd name="connsiteX1" fmla="*/ 4094205 w 4094205"/>
                <a:gd name="connsiteY1" fmla="*/ 0 h 175846"/>
                <a:gd name="connsiteX2" fmla="*/ 4094205 w 4094205"/>
                <a:gd name="connsiteY2" fmla="*/ 175846 h 175846"/>
                <a:gd name="connsiteX3" fmla="*/ 0 w 4094205"/>
                <a:gd name="connsiteY3" fmla="*/ 175846 h 175846"/>
                <a:gd name="connsiteX4" fmla="*/ 0 w 4094205"/>
                <a:gd name="connsiteY4" fmla="*/ 0 h 175846"/>
                <a:gd name="connsiteX0" fmla="*/ 146050 w 4240255"/>
                <a:gd name="connsiteY0" fmla="*/ 0 h 175846"/>
                <a:gd name="connsiteX1" fmla="*/ 4240255 w 4240255"/>
                <a:gd name="connsiteY1" fmla="*/ 0 h 175846"/>
                <a:gd name="connsiteX2" fmla="*/ 4240255 w 4240255"/>
                <a:gd name="connsiteY2" fmla="*/ 175846 h 175846"/>
                <a:gd name="connsiteX3" fmla="*/ 0 w 4240255"/>
                <a:gd name="connsiteY3" fmla="*/ 175846 h 175846"/>
                <a:gd name="connsiteX4" fmla="*/ 146050 w 4240255"/>
                <a:gd name="connsiteY4" fmla="*/ 0 h 175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40255" h="175846">
                  <a:moveTo>
                    <a:pt x="146050" y="0"/>
                  </a:moveTo>
                  <a:lnTo>
                    <a:pt x="4240255" y="0"/>
                  </a:lnTo>
                  <a:lnTo>
                    <a:pt x="4240255" y="175846"/>
                  </a:lnTo>
                  <a:lnTo>
                    <a:pt x="0" y="175846"/>
                  </a:lnTo>
                  <a:lnTo>
                    <a:pt x="14605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</p:grpSp>
    </p:spTree>
    <p:extLst>
      <p:ext uri="{BB962C8B-B14F-4D97-AF65-F5344CB8AC3E}">
        <p14:creationId xmlns:p14="http://schemas.microsoft.com/office/powerpoint/2010/main" val="3812206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FCD87DA2-CE05-DEE8-5703-365FD0A5205D}"/>
              </a:ext>
            </a:extLst>
          </p:cNvPr>
          <p:cNvGrpSpPr/>
          <p:nvPr userDrawn="1"/>
        </p:nvGrpSpPr>
        <p:grpSpPr>
          <a:xfrm>
            <a:off x="0" y="10023232"/>
            <a:ext cx="18288000" cy="263771"/>
            <a:chOff x="0" y="6682154"/>
            <a:chExt cx="12192000" cy="175847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72A3111-081F-5F5A-39FD-F9298536D432}"/>
                </a:ext>
              </a:extLst>
            </p:cNvPr>
            <p:cNvSpPr/>
            <p:nvPr/>
          </p:nvSpPr>
          <p:spPr>
            <a:xfrm>
              <a:off x="0" y="6682155"/>
              <a:ext cx="12192000" cy="17584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sp>
          <p:nvSpPr>
            <p:cNvPr id="9" name="Rectangle 4">
              <a:extLst>
                <a:ext uri="{FF2B5EF4-FFF2-40B4-BE49-F238E27FC236}">
                  <a16:creationId xmlns:a16="http://schemas.microsoft.com/office/drawing/2014/main" id="{082A9452-2F22-8B7A-D733-8124A048282B}"/>
                </a:ext>
              </a:extLst>
            </p:cNvPr>
            <p:cNvSpPr/>
            <p:nvPr/>
          </p:nvSpPr>
          <p:spPr>
            <a:xfrm>
              <a:off x="7951744" y="6682154"/>
              <a:ext cx="4240255" cy="175846"/>
            </a:xfrm>
            <a:custGeom>
              <a:avLst/>
              <a:gdLst>
                <a:gd name="connsiteX0" fmla="*/ 0 w 4094205"/>
                <a:gd name="connsiteY0" fmla="*/ 0 h 175846"/>
                <a:gd name="connsiteX1" fmla="*/ 4094205 w 4094205"/>
                <a:gd name="connsiteY1" fmla="*/ 0 h 175846"/>
                <a:gd name="connsiteX2" fmla="*/ 4094205 w 4094205"/>
                <a:gd name="connsiteY2" fmla="*/ 175846 h 175846"/>
                <a:gd name="connsiteX3" fmla="*/ 0 w 4094205"/>
                <a:gd name="connsiteY3" fmla="*/ 175846 h 175846"/>
                <a:gd name="connsiteX4" fmla="*/ 0 w 4094205"/>
                <a:gd name="connsiteY4" fmla="*/ 0 h 175846"/>
                <a:gd name="connsiteX0" fmla="*/ 146050 w 4240255"/>
                <a:gd name="connsiteY0" fmla="*/ 0 h 175846"/>
                <a:gd name="connsiteX1" fmla="*/ 4240255 w 4240255"/>
                <a:gd name="connsiteY1" fmla="*/ 0 h 175846"/>
                <a:gd name="connsiteX2" fmla="*/ 4240255 w 4240255"/>
                <a:gd name="connsiteY2" fmla="*/ 175846 h 175846"/>
                <a:gd name="connsiteX3" fmla="*/ 0 w 4240255"/>
                <a:gd name="connsiteY3" fmla="*/ 175846 h 175846"/>
                <a:gd name="connsiteX4" fmla="*/ 146050 w 4240255"/>
                <a:gd name="connsiteY4" fmla="*/ 0 h 175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40255" h="175846">
                  <a:moveTo>
                    <a:pt x="146050" y="0"/>
                  </a:moveTo>
                  <a:lnTo>
                    <a:pt x="4240255" y="0"/>
                  </a:lnTo>
                  <a:lnTo>
                    <a:pt x="4240255" y="175846"/>
                  </a:lnTo>
                  <a:lnTo>
                    <a:pt x="0" y="175846"/>
                  </a:lnTo>
                  <a:lnTo>
                    <a:pt x="14605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</p:grpSp>
      <p:sp>
        <p:nvSpPr>
          <p:cNvPr id="21" name="Freeform 20">
            <a:extLst>
              <a:ext uri="{FF2B5EF4-FFF2-40B4-BE49-F238E27FC236}">
                <a16:creationId xmlns:a16="http://schemas.microsoft.com/office/drawing/2014/main" id="{E7D33E72-BFA7-0490-DF74-CD34105BC0E0}"/>
              </a:ext>
            </a:extLst>
          </p:cNvPr>
          <p:cNvSpPr/>
          <p:nvPr userDrawn="1"/>
        </p:nvSpPr>
        <p:spPr>
          <a:xfrm rot="2700000">
            <a:off x="-1172788" y="368739"/>
            <a:ext cx="12409592" cy="12385208"/>
          </a:xfrm>
          <a:custGeom>
            <a:avLst/>
            <a:gdLst>
              <a:gd name="connsiteX0" fmla="*/ 0 w 8273061"/>
              <a:gd name="connsiteY0" fmla="*/ 2078840 h 8256805"/>
              <a:gd name="connsiteX1" fmla="*/ 2078841 w 8273061"/>
              <a:gd name="connsiteY1" fmla="*/ 0 h 8256805"/>
              <a:gd name="connsiteX2" fmla="*/ 8273061 w 8273061"/>
              <a:gd name="connsiteY2" fmla="*/ 0 h 8256805"/>
              <a:gd name="connsiteX3" fmla="*/ 8273061 w 8273061"/>
              <a:gd name="connsiteY3" fmla="*/ 3504456 h 8256805"/>
              <a:gd name="connsiteX4" fmla="*/ 3520711 w 8273061"/>
              <a:gd name="connsiteY4" fmla="*/ 8256805 h 8256805"/>
              <a:gd name="connsiteX5" fmla="*/ 0 w 8273061"/>
              <a:gd name="connsiteY5" fmla="*/ 4736094 h 8256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273061" h="8256805">
                <a:moveTo>
                  <a:pt x="0" y="2078840"/>
                </a:moveTo>
                <a:lnTo>
                  <a:pt x="2078841" y="0"/>
                </a:lnTo>
                <a:lnTo>
                  <a:pt x="8273061" y="0"/>
                </a:lnTo>
                <a:lnTo>
                  <a:pt x="8273061" y="3504456"/>
                </a:lnTo>
                <a:lnTo>
                  <a:pt x="3520711" y="8256805"/>
                </a:lnTo>
                <a:lnTo>
                  <a:pt x="0" y="4736094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270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9BA817-2DC0-CBE9-5F08-F7A1F010B4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5980661-90BA-F04A-AD5D-1E7FF08D739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4" name="Picture 13" descr="A black background with blue and yellow text&#10;&#10;Description automatically generated">
            <a:extLst>
              <a:ext uri="{FF2B5EF4-FFF2-40B4-BE49-F238E27FC236}">
                <a16:creationId xmlns:a16="http://schemas.microsoft.com/office/drawing/2014/main" id="{43C202E3-A860-438F-16CA-C4EFB8C76AC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633704" y="8462326"/>
            <a:ext cx="3396996" cy="970571"/>
          </a:xfrm>
          <a:prstGeom prst="rect">
            <a:avLst/>
          </a:prstGeom>
        </p:spPr>
      </p:pic>
      <p:sp>
        <p:nvSpPr>
          <p:cNvPr id="19" name="Freeform 18">
            <a:extLst>
              <a:ext uri="{FF2B5EF4-FFF2-40B4-BE49-F238E27FC236}">
                <a16:creationId xmlns:a16="http://schemas.microsoft.com/office/drawing/2014/main" id="{A23455A7-E598-6B3F-5137-FDB3C394ED72}"/>
              </a:ext>
            </a:extLst>
          </p:cNvPr>
          <p:cNvSpPr/>
          <p:nvPr userDrawn="1"/>
        </p:nvSpPr>
        <p:spPr>
          <a:xfrm>
            <a:off x="0" y="0"/>
            <a:ext cx="13798293" cy="10698480"/>
          </a:xfrm>
          <a:custGeom>
            <a:avLst/>
            <a:gdLst>
              <a:gd name="connsiteX0" fmla="*/ 0 w 9198862"/>
              <a:gd name="connsiteY0" fmla="*/ 0 h 7132320"/>
              <a:gd name="connsiteX1" fmla="*/ 6729983 w 9198862"/>
              <a:gd name="connsiteY1" fmla="*/ 0 h 7132320"/>
              <a:gd name="connsiteX2" fmla="*/ 9198862 w 9198862"/>
              <a:gd name="connsiteY2" fmla="*/ 2468880 h 7132320"/>
              <a:gd name="connsiteX3" fmla="*/ 4535422 w 9198862"/>
              <a:gd name="connsiteY3" fmla="*/ 7132320 h 7132320"/>
              <a:gd name="connsiteX4" fmla="*/ 2162428 w 9198862"/>
              <a:gd name="connsiteY4" fmla="*/ 7132320 h 7132320"/>
              <a:gd name="connsiteX5" fmla="*/ 0 w 9198862"/>
              <a:gd name="connsiteY5" fmla="*/ 4969893 h 7132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98862" h="7132320">
                <a:moveTo>
                  <a:pt x="0" y="0"/>
                </a:moveTo>
                <a:lnTo>
                  <a:pt x="6729983" y="0"/>
                </a:lnTo>
                <a:lnTo>
                  <a:pt x="9198862" y="2468880"/>
                </a:lnTo>
                <a:lnTo>
                  <a:pt x="4535422" y="7132320"/>
                </a:lnTo>
                <a:lnTo>
                  <a:pt x="2162428" y="7132320"/>
                </a:lnTo>
                <a:lnTo>
                  <a:pt x="0" y="4969893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27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E07C86-5E25-4FB9-091F-51DC6681CB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14911" y="3851722"/>
            <a:ext cx="8111969" cy="3719513"/>
          </a:xfrm>
        </p:spPr>
        <p:txBody>
          <a:bodyPr anchor="t">
            <a:normAutofit/>
          </a:bodyPr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691F587-7B6B-23F4-E85C-237CEBA1867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05771" y="2282286"/>
            <a:ext cx="8121110" cy="899826"/>
          </a:xfrm>
        </p:spPr>
        <p:txBody>
          <a:bodyPr>
            <a:normAutofit/>
          </a:bodyPr>
          <a:lstStyle>
            <a:lvl1pPr marL="0" indent="0" algn="l">
              <a:buNone/>
              <a:defRPr sz="4200" b="1" i="0">
                <a:solidFill>
                  <a:schemeClr val="accent2"/>
                </a:solidFill>
                <a:latin typeface="Century Gothic" panose="020B0502020202020204" pitchFamily="34" charset="0"/>
              </a:defRPr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GB"/>
              <a:t>Section </a:t>
            </a:r>
            <a:r>
              <a:rPr lang="en-GB" err="1"/>
              <a:t>Xxx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0458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19502E-9080-4ED7-BF16-58233F7198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794576"/>
            <a:ext cx="12193935" cy="1186074"/>
          </a:xfrm>
        </p:spPr>
        <p:txBody>
          <a:bodyPr lIns="0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39769A-5E84-9297-F7E3-6326217A2B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A88B44-97D2-2756-BC83-03907F54CE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80661-90BA-F04A-AD5D-1E7FF08D7391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59290AA-53F9-B1DD-F0B1-5B02E2EF2665}"/>
              </a:ext>
            </a:extLst>
          </p:cNvPr>
          <p:cNvGrpSpPr/>
          <p:nvPr userDrawn="1"/>
        </p:nvGrpSpPr>
        <p:grpSpPr>
          <a:xfrm>
            <a:off x="0" y="10023232"/>
            <a:ext cx="18288000" cy="263771"/>
            <a:chOff x="0" y="6682154"/>
            <a:chExt cx="12192000" cy="175847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C4B5457-3146-AC90-3911-8E6D81AEA33F}"/>
                </a:ext>
              </a:extLst>
            </p:cNvPr>
            <p:cNvSpPr/>
            <p:nvPr/>
          </p:nvSpPr>
          <p:spPr>
            <a:xfrm>
              <a:off x="0" y="6682155"/>
              <a:ext cx="12192000" cy="17584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sp>
          <p:nvSpPr>
            <p:cNvPr id="9" name="Rectangle 4">
              <a:extLst>
                <a:ext uri="{FF2B5EF4-FFF2-40B4-BE49-F238E27FC236}">
                  <a16:creationId xmlns:a16="http://schemas.microsoft.com/office/drawing/2014/main" id="{41A65441-6008-53EC-90FB-1EB4F15BAB9C}"/>
                </a:ext>
              </a:extLst>
            </p:cNvPr>
            <p:cNvSpPr/>
            <p:nvPr/>
          </p:nvSpPr>
          <p:spPr>
            <a:xfrm>
              <a:off x="7951744" y="6682154"/>
              <a:ext cx="4240255" cy="175846"/>
            </a:xfrm>
            <a:custGeom>
              <a:avLst/>
              <a:gdLst>
                <a:gd name="connsiteX0" fmla="*/ 0 w 4094205"/>
                <a:gd name="connsiteY0" fmla="*/ 0 h 175846"/>
                <a:gd name="connsiteX1" fmla="*/ 4094205 w 4094205"/>
                <a:gd name="connsiteY1" fmla="*/ 0 h 175846"/>
                <a:gd name="connsiteX2" fmla="*/ 4094205 w 4094205"/>
                <a:gd name="connsiteY2" fmla="*/ 175846 h 175846"/>
                <a:gd name="connsiteX3" fmla="*/ 0 w 4094205"/>
                <a:gd name="connsiteY3" fmla="*/ 175846 h 175846"/>
                <a:gd name="connsiteX4" fmla="*/ 0 w 4094205"/>
                <a:gd name="connsiteY4" fmla="*/ 0 h 175846"/>
                <a:gd name="connsiteX0" fmla="*/ 146050 w 4240255"/>
                <a:gd name="connsiteY0" fmla="*/ 0 h 175846"/>
                <a:gd name="connsiteX1" fmla="*/ 4240255 w 4240255"/>
                <a:gd name="connsiteY1" fmla="*/ 0 h 175846"/>
                <a:gd name="connsiteX2" fmla="*/ 4240255 w 4240255"/>
                <a:gd name="connsiteY2" fmla="*/ 175846 h 175846"/>
                <a:gd name="connsiteX3" fmla="*/ 0 w 4240255"/>
                <a:gd name="connsiteY3" fmla="*/ 175846 h 175846"/>
                <a:gd name="connsiteX4" fmla="*/ 146050 w 4240255"/>
                <a:gd name="connsiteY4" fmla="*/ 0 h 175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40255" h="175846">
                  <a:moveTo>
                    <a:pt x="146050" y="0"/>
                  </a:moveTo>
                  <a:lnTo>
                    <a:pt x="4240255" y="0"/>
                  </a:lnTo>
                  <a:lnTo>
                    <a:pt x="4240255" y="175846"/>
                  </a:lnTo>
                  <a:lnTo>
                    <a:pt x="0" y="175846"/>
                  </a:lnTo>
                  <a:lnTo>
                    <a:pt x="14605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</p:grpSp>
      <p:sp>
        <p:nvSpPr>
          <p:cNvPr id="14" name="Freeform 13">
            <a:extLst>
              <a:ext uri="{FF2B5EF4-FFF2-40B4-BE49-F238E27FC236}">
                <a16:creationId xmlns:a16="http://schemas.microsoft.com/office/drawing/2014/main" id="{DE9A678C-F044-DFDC-1E9B-9CA28573A7C8}"/>
              </a:ext>
            </a:extLst>
          </p:cNvPr>
          <p:cNvSpPr/>
          <p:nvPr userDrawn="1"/>
        </p:nvSpPr>
        <p:spPr>
          <a:xfrm rot="2700000">
            <a:off x="-374952" y="-557424"/>
            <a:ext cx="1087415" cy="1087415"/>
          </a:xfrm>
          <a:custGeom>
            <a:avLst/>
            <a:gdLst>
              <a:gd name="connsiteX0" fmla="*/ 724943 w 724943"/>
              <a:gd name="connsiteY0" fmla="*/ 0 h 724943"/>
              <a:gd name="connsiteX1" fmla="*/ 724943 w 724943"/>
              <a:gd name="connsiteY1" fmla="*/ 724943 h 724943"/>
              <a:gd name="connsiteX2" fmla="*/ 0 w 724943"/>
              <a:gd name="connsiteY2" fmla="*/ 724943 h 724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24943" h="724943">
                <a:moveTo>
                  <a:pt x="724943" y="0"/>
                </a:moveTo>
                <a:lnTo>
                  <a:pt x="724943" y="724943"/>
                </a:lnTo>
                <a:lnTo>
                  <a:pt x="0" y="72494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2700"/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4D1A3F51-F4FA-AD7B-31AF-BC628AC576B0}"/>
              </a:ext>
            </a:extLst>
          </p:cNvPr>
          <p:cNvSpPr/>
          <p:nvPr userDrawn="1"/>
        </p:nvSpPr>
        <p:spPr>
          <a:xfrm rot="18900000">
            <a:off x="-557421" y="601580"/>
            <a:ext cx="1087415" cy="1087415"/>
          </a:xfrm>
          <a:custGeom>
            <a:avLst/>
            <a:gdLst>
              <a:gd name="connsiteX0" fmla="*/ 724943 w 724943"/>
              <a:gd name="connsiteY0" fmla="*/ 0 h 724943"/>
              <a:gd name="connsiteX1" fmla="*/ 724943 w 724943"/>
              <a:gd name="connsiteY1" fmla="*/ 724943 h 724943"/>
              <a:gd name="connsiteX2" fmla="*/ 0 w 724943"/>
              <a:gd name="connsiteY2" fmla="*/ 724943 h 724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24943" h="724943">
                <a:moveTo>
                  <a:pt x="724943" y="0"/>
                </a:moveTo>
                <a:lnTo>
                  <a:pt x="724943" y="724943"/>
                </a:lnTo>
                <a:lnTo>
                  <a:pt x="0" y="724943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2700"/>
          </a:p>
        </p:txBody>
      </p:sp>
      <p:pic>
        <p:nvPicPr>
          <p:cNvPr id="16" name="Picture 15" descr="A black background with blue and yellow text&#10;&#10;Description automatically generated">
            <a:extLst>
              <a:ext uri="{FF2B5EF4-FFF2-40B4-BE49-F238E27FC236}">
                <a16:creationId xmlns:a16="http://schemas.microsoft.com/office/drawing/2014/main" id="{25ED312C-D712-6609-D421-BEAC2442F17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633704" y="685250"/>
            <a:ext cx="3396996" cy="970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9329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16DA16-B7E5-3414-FFF8-E5633555D5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58BFA1E-8F1F-730A-72D0-C1E962B404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A28F64-C88A-4B4A-0792-15D3265DE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80661-90BA-F04A-AD5D-1E7FF08D7391}" type="slidenum">
              <a:rPr lang="en-US" smtClean="0"/>
              <a:t>‹#›</a:t>
            </a:fld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AFEB744-389E-C7C8-6CAD-A18E001807D2}"/>
              </a:ext>
            </a:extLst>
          </p:cNvPr>
          <p:cNvGrpSpPr/>
          <p:nvPr userDrawn="1"/>
        </p:nvGrpSpPr>
        <p:grpSpPr>
          <a:xfrm>
            <a:off x="0" y="10023232"/>
            <a:ext cx="18288000" cy="263771"/>
            <a:chOff x="0" y="6682154"/>
            <a:chExt cx="12192000" cy="175847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4590B90-F9EE-5CC3-20B1-3BF96097527E}"/>
                </a:ext>
              </a:extLst>
            </p:cNvPr>
            <p:cNvSpPr/>
            <p:nvPr/>
          </p:nvSpPr>
          <p:spPr>
            <a:xfrm>
              <a:off x="0" y="6682155"/>
              <a:ext cx="12192000" cy="17584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sp>
          <p:nvSpPr>
            <p:cNvPr id="11" name="Rectangle 4">
              <a:extLst>
                <a:ext uri="{FF2B5EF4-FFF2-40B4-BE49-F238E27FC236}">
                  <a16:creationId xmlns:a16="http://schemas.microsoft.com/office/drawing/2014/main" id="{E0265FB4-338B-4C5D-DBE2-5D6F3F23C0EE}"/>
                </a:ext>
              </a:extLst>
            </p:cNvPr>
            <p:cNvSpPr/>
            <p:nvPr/>
          </p:nvSpPr>
          <p:spPr>
            <a:xfrm>
              <a:off x="7951744" y="6682154"/>
              <a:ext cx="4240255" cy="175846"/>
            </a:xfrm>
            <a:custGeom>
              <a:avLst/>
              <a:gdLst>
                <a:gd name="connsiteX0" fmla="*/ 0 w 4094205"/>
                <a:gd name="connsiteY0" fmla="*/ 0 h 175846"/>
                <a:gd name="connsiteX1" fmla="*/ 4094205 w 4094205"/>
                <a:gd name="connsiteY1" fmla="*/ 0 h 175846"/>
                <a:gd name="connsiteX2" fmla="*/ 4094205 w 4094205"/>
                <a:gd name="connsiteY2" fmla="*/ 175846 h 175846"/>
                <a:gd name="connsiteX3" fmla="*/ 0 w 4094205"/>
                <a:gd name="connsiteY3" fmla="*/ 175846 h 175846"/>
                <a:gd name="connsiteX4" fmla="*/ 0 w 4094205"/>
                <a:gd name="connsiteY4" fmla="*/ 0 h 175846"/>
                <a:gd name="connsiteX0" fmla="*/ 146050 w 4240255"/>
                <a:gd name="connsiteY0" fmla="*/ 0 h 175846"/>
                <a:gd name="connsiteX1" fmla="*/ 4240255 w 4240255"/>
                <a:gd name="connsiteY1" fmla="*/ 0 h 175846"/>
                <a:gd name="connsiteX2" fmla="*/ 4240255 w 4240255"/>
                <a:gd name="connsiteY2" fmla="*/ 175846 h 175846"/>
                <a:gd name="connsiteX3" fmla="*/ 0 w 4240255"/>
                <a:gd name="connsiteY3" fmla="*/ 175846 h 175846"/>
                <a:gd name="connsiteX4" fmla="*/ 146050 w 4240255"/>
                <a:gd name="connsiteY4" fmla="*/ 0 h 175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40255" h="175846">
                  <a:moveTo>
                    <a:pt x="146050" y="0"/>
                  </a:moveTo>
                  <a:lnTo>
                    <a:pt x="4240255" y="0"/>
                  </a:lnTo>
                  <a:lnTo>
                    <a:pt x="4240255" y="175846"/>
                  </a:lnTo>
                  <a:lnTo>
                    <a:pt x="0" y="175846"/>
                  </a:lnTo>
                  <a:lnTo>
                    <a:pt x="14605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</p:grpSp>
      <p:sp>
        <p:nvSpPr>
          <p:cNvPr id="12" name="Freeform 11">
            <a:extLst>
              <a:ext uri="{FF2B5EF4-FFF2-40B4-BE49-F238E27FC236}">
                <a16:creationId xmlns:a16="http://schemas.microsoft.com/office/drawing/2014/main" id="{53BDAC24-5260-F909-35F2-2306F354E604}"/>
              </a:ext>
            </a:extLst>
          </p:cNvPr>
          <p:cNvSpPr/>
          <p:nvPr userDrawn="1"/>
        </p:nvSpPr>
        <p:spPr>
          <a:xfrm rot="2700000">
            <a:off x="-374952" y="-557424"/>
            <a:ext cx="1087415" cy="1087415"/>
          </a:xfrm>
          <a:custGeom>
            <a:avLst/>
            <a:gdLst>
              <a:gd name="connsiteX0" fmla="*/ 724943 w 724943"/>
              <a:gd name="connsiteY0" fmla="*/ 0 h 724943"/>
              <a:gd name="connsiteX1" fmla="*/ 724943 w 724943"/>
              <a:gd name="connsiteY1" fmla="*/ 724943 h 724943"/>
              <a:gd name="connsiteX2" fmla="*/ 0 w 724943"/>
              <a:gd name="connsiteY2" fmla="*/ 724943 h 724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24943" h="724943">
                <a:moveTo>
                  <a:pt x="724943" y="0"/>
                </a:moveTo>
                <a:lnTo>
                  <a:pt x="724943" y="724943"/>
                </a:lnTo>
                <a:lnTo>
                  <a:pt x="0" y="72494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2700"/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028BF066-5A7F-96E7-5A81-FB6D964C137E}"/>
              </a:ext>
            </a:extLst>
          </p:cNvPr>
          <p:cNvSpPr/>
          <p:nvPr userDrawn="1"/>
        </p:nvSpPr>
        <p:spPr>
          <a:xfrm rot="18900000">
            <a:off x="-557421" y="601580"/>
            <a:ext cx="1087415" cy="1087415"/>
          </a:xfrm>
          <a:custGeom>
            <a:avLst/>
            <a:gdLst>
              <a:gd name="connsiteX0" fmla="*/ 724943 w 724943"/>
              <a:gd name="connsiteY0" fmla="*/ 0 h 724943"/>
              <a:gd name="connsiteX1" fmla="*/ 724943 w 724943"/>
              <a:gd name="connsiteY1" fmla="*/ 724943 h 724943"/>
              <a:gd name="connsiteX2" fmla="*/ 0 w 724943"/>
              <a:gd name="connsiteY2" fmla="*/ 724943 h 724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24943" h="724943">
                <a:moveTo>
                  <a:pt x="724943" y="0"/>
                </a:moveTo>
                <a:lnTo>
                  <a:pt x="724943" y="724943"/>
                </a:lnTo>
                <a:lnTo>
                  <a:pt x="0" y="724943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2700"/>
          </a:p>
        </p:txBody>
      </p:sp>
      <p:pic>
        <p:nvPicPr>
          <p:cNvPr id="14" name="Picture 13" descr="A black background with blue and yellow text&#10;&#10;Description automatically generated">
            <a:extLst>
              <a:ext uri="{FF2B5EF4-FFF2-40B4-BE49-F238E27FC236}">
                <a16:creationId xmlns:a16="http://schemas.microsoft.com/office/drawing/2014/main" id="{5A1C78A7-4538-090E-77E5-E232979A13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633704" y="685250"/>
            <a:ext cx="3396996" cy="97057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4A7E492-C435-B90A-8717-B30C2D81FE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794576"/>
            <a:ext cx="12193935" cy="1186074"/>
          </a:xfrm>
        </p:spPr>
        <p:txBody>
          <a:bodyPr lIns="0"/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1286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E19EBC9-988B-2BF1-2098-62E21A1EBD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2521745"/>
            <a:ext cx="7736681" cy="676275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312489B-256C-3ACE-3DEF-0FCAFC6184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80661-90BA-F04A-AD5D-1E7FF08D7391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5581B67-541D-000C-97F1-4839EBE74B6C}"/>
              </a:ext>
            </a:extLst>
          </p:cNvPr>
          <p:cNvGrpSpPr/>
          <p:nvPr userDrawn="1"/>
        </p:nvGrpSpPr>
        <p:grpSpPr>
          <a:xfrm>
            <a:off x="0" y="10023232"/>
            <a:ext cx="18288000" cy="263771"/>
            <a:chOff x="0" y="6682154"/>
            <a:chExt cx="12192000" cy="175847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28E666C-AFCD-195B-C613-5D7D3DA5A3F3}"/>
                </a:ext>
              </a:extLst>
            </p:cNvPr>
            <p:cNvSpPr/>
            <p:nvPr/>
          </p:nvSpPr>
          <p:spPr>
            <a:xfrm>
              <a:off x="0" y="6682155"/>
              <a:ext cx="12192000" cy="17584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sp>
          <p:nvSpPr>
            <p:cNvPr id="13" name="Rectangle 4">
              <a:extLst>
                <a:ext uri="{FF2B5EF4-FFF2-40B4-BE49-F238E27FC236}">
                  <a16:creationId xmlns:a16="http://schemas.microsoft.com/office/drawing/2014/main" id="{422E1F09-A76B-66F3-43BC-3D9F3D7CE3D5}"/>
                </a:ext>
              </a:extLst>
            </p:cNvPr>
            <p:cNvSpPr/>
            <p:nvPr/>
          </p:nvSpPr>
          <p:spPr>
            <a:xfrm>
              <a:off x="7951744" y="6682154"/>
              <a:ext cx="4240255" cy="175846"/>
            </a:xfrm>
            <a:custGeom>
              <a:avLst/>
              <a:gdLst>
                <a:gd name="connsiteX0" fmla="*/ 0 w 4094205"/>
                <a:gd name="connsiteY0" fmla="*/ 0 h 175846"/>
                <a:gd name="connsiteX1" fmla="*/ 4094205 w 4094205"/>
                <a:gd name="connsiteY1" fmla="*/ 0 h 175846"/>
                <a:gd name="connsiteX2" fmla="*/ 4094205 w 4094205"/>
                <a:gd name="connsiteY2" fmla="*/ 175846 h 175846"/>
                <a:gd name="connsiteX3" fmla="*/ 0 w 4094205"/>
                <a:gd name="connsiteY3" fmla="*/ 175846 h 175846"/>
                <a:gd name="connsiteX4" fmla="*/ 0 w 4094205"/>
                <a:gd name="connsiteY4" fmla="*/ 0 h 175846"/>
                <a:gd name="connsiteX0" fmla="*/ 146050 w 4240255"/>
                <a:gd name="connsiteY0" fmla="*/ 0 h 175846"/>
                <a:gd name="connsiteX1" fmla="*/ 4240255 w 4240255"/>
                <a:gd name="connsiteY1" fmla="*/ 0 h 175846"/>
                <a:gd name="connsiteX2" fmla="*/ 4240255 w 4240255"/>
                <a:gd name="connsiteY2" fmla="*/ 175846 h 175846"/>
                <a:gd name="connsiteX3" fmla="*/ 0 w 4240255"/>
                <a:gd name="connsiteY3" fmla="*/ 175846 h 175846"/>
                <a:gd name="connsiteX4" fmla="*/ 146050 w 4240255"/>
                <a:gd name="connsiteY4" fmla="*/ 0 h 175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40255" h="175846">
                  <a:moveTo>
                    <a:pt x="146050" y="0"/>
                  </a:moveTo>
                  <a:lnTo>
                    <a:pt x="4240255" y="0"/>
                  </a:lnTo>
                  <a:lnTo>
                    <a:pt x="4240255" y="175846"/>
                  </a:lnTo>
                  <a:lnTo>
                    <a:pt x="0" y="175846"/>
                  </a:lnTo>
                  <a:lnTo>
                    <a:pt x="14605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</p:grpSp>
      <p:sp>
        <p:nvSpPr>
          <p:cNvPr id="14" name="Freeform 13">
            <a:extLst>
              <a:ext uri="{FF2B5EF4-FFF2-40B4-BE49-F238E27FC236}">
                <a16:creationId xmlns:a16="http://schemas.microsoft.com/office/drawing/2014/main" id="{1BCD85BE-6E40-BD85-C18B-BE7391533B0C}"/>
              </a:ext>
            </a:extLst>
          </p:cNvPr>
          <p:cNvSpPr/>
          <p:nvPr userDrawn="1"/>
        </p:nvSpPr>
        <p:spPr>
          <a:xfrm rot="2700000">
            <a:off x="-374952" y="-557424"/>
            <a:ext cx="1087415" cy="1087415"/>
          </a:xfrm>
          <a:custGeom>
            <a:avLst/>
            <a:gdLst>
              <a:gd name="connsiteX0" fmla="*/ 724943 w 724943"/>
              <a:gd name="connsiteY0" fmla="*/ 0 h 724943"/>
              <a:gd name="connsiteX1" fmla="*/ 724943 w 724943"/>
              <a:gd name="connsiteY1" fmla="*/ 724943 h 724943"/>
              <a:gd name="connsiteX2" fmla="*/ 0 w 724943"/>
              <a:gd name="connsiteY2" fmla="*/ 724943 h 724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24943" h="724943">
                <a:moveTo>
                  <a:pt x="724943" y="0"/>
                </a:moveTo>
                <a:lnTo>
                  <a:pt x="724943" y="724943"/>
                </a:lnTo>
                <a:lnTo>
                  <a:pt x="0" y="72494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2700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18D527F5-0AA5-3CDC-5429-8732FA478FFB}"/>
              </a:ext>
            </a:extLst>
          </p:cNvPr>
          <p:cNvSpPr/>
          <p:nvPr userDrawn="1"/>
        </p:nvSpPr>
        <p:spPr>
          <a:xfrm rot="18900000">
            <a:off x="-557421" y="601580"/>
            <a:ext cx="1087415" cy="1087415"/>
          </a:xfrm>
          <a:custGeom>
            <a:avLst/>
            <a:gdLst>
              <a:gd name="connsiteX0" fmla="*/ 724943 w 724943"/>
              <a:gd name="connsiteY0" fmla="*/ 0 h 724943"/>
              <a:gd name="connsiteX1" fmla="*/ 724943 w 724943"/>
              <a:gd name="connsiteY1" fmla="*/ 724943 h 724943"/>
              <a:gd name="connsiteX2" fmla="*/ 0 w 724943"/>
              <a:gd name="connsiteY2" fmla="*/ 724943 h 724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24943" h="724943">
                <a:moveTo>
                  <a:pt x="724943" y="0"/>
                </a:moveTo>
                <a:lnTo>
                  <a:pt x="724943" y="724943"/>
                </a:lnTo>
                <a:lnTo>
                  <a:pt x="0" y="724943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2700"/>
          </a:p>
        </p:txBody>
      </p:sp>
      <p:pic>
        <p:nvPicPr>
          <p:cNvPr id="16" name="Picture 15" descr="A black background with blue and yellow text&#10;&#10;Description automatically generated">
            <a:extLst>
              <a:ext uri="{FF2B5EF4-FFF2-40B4-BE49-F238E27FC236}">
                <a16:creationId xmlns:a16="http://schemas.microsoft.com/office/drawing/2014/main" id="{C1BA1C5C-11AA-3477-AE72-AF73497C481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633704" y="685250"/>
            <a:ext cx="3396996" cy="970571"/>
          </a:xfrm>
          <a:prstGeom prst="rect">
            <a:avLst/>
          </a:prstGeom>
        </p:spPr>
      </p:pic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6214F12A-1917-218C-91DF-1CF5010D31B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144000" y="2521745"/>
            <a:ext cx="9144000" cy="7500938"/>
          </a:xfrm>
        </p:spPr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A5340F1-62E6-F243-35C2-D750833FCF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794576"/>
            <a:ext cx="12193935" cy="1186074"/>
          </a:xfrm>
        </p:spPr>
        <p:txBody>
          <a:bodyPr lIns="0"/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591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790B82-0255-E781-58D6-CA9560AEEE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80661-90BA-F04A-AD5D-1E7FF08D7391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82BF829-CD54-D895-4C28-5495AD946BB9}"/>
              </a:ext>
            </a:extLst>
          </p:cNvPr>
          <p:cNvGrpSpPr/>
          <p:nvPr userDrawn="1"/>
        </p:nvGrpSpPr>
        <p:grpSpPr>
          <a:xfrm>
            <a:off x="0" y="10023232"/>
            <a:ext cx="18288000" cy="263771"/>
            <a:chOff x="0" y="6682154"/>
            <a:chExt cx="12192000" cy="175847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20388BF-4CB7-596E-6106-662BE3340FB8}"/>
                </a:ext>
              </a:extLst>
            </p:cNvPr>
            <p:cNvSpPr/>
            <p:nvPr/>
          </p:nvSpPr>
          <p:spPr>
            <a:xfrm>
              <a:off x="0" y="6682155"/>
              <a:ext cx="12192000" cy="17584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sp>
          <p:nvSpPr>
            <p:cNvPr id="9" name="Rectangle 4">
              <a:extLst>
                <a:ext uri="{FF2B5EF4-FFF2-40B4-BE49-F238E27FC236}">
                  <a16:creationId xmlns:a16="http://schemas.microsoft.com/office/drawing/2014/main" id="{8807FB6D-E99E-13F3-75DF-85E6F5E430C5}"/>
                </a:ext>
              </a:extLst>
            </p:cNvPr>
            <p:cNvSpPr/>
            <p:nvPr/>
          </p:nvSpPr>
          <p:spPr>
            <a:xfrm>
              <a:off x="7951744" y="6682154"/>
              <a:ext cx="4240255" cy="175846"/>
            </a:xfrm>
            <a:custGeom>
              <a:avLst/>
              <a:gdLst>
                <a:gd name="connsiteX0" fmla="*/ 0 w 4094205"/>
                <a:gd name="connsiteY0" fmla="*/ 0 h 175846"/>
                <a:gd name="connsiteX1" fmla="*/ 4094205 w 4094205"/>
                <a:gd name="connsiteY1" fmla="*/ 0 h 175846"/>
                <a:gd name="connsiteX2" fmla="*/ 4094205 w 4094205"/>
                <a:gd name="connsiteY2" fmla="*/ 175846 h 175846"/>
                <a:gd name="connsiteX3" fmla="*/ 0 w 4094205"/>
                <a:gd name="connsiteY3" fmla="*/ 175846 h 175846"/>
                <a:gd name="connsiteX4" fmla="*/ 0 w 4094205"/>
                <a:gd name="connsiteY4" fmla="*/ 0 h 175846"/>
                <a:gd name="connsiteX0" fmla="*/ 146050 w 4240255"/>
                <a:gd name="connsiteY0" fmla="*/ 0 h 175846"/>
                <a:gd name="connsiteX1" fmla="*/ 4240255 w 4240255"/>
                <a:gd name="connsiteY1" fmla="*/ 0 h 175846"/>
                <a:gd name="connsiteX2" fmla="*/ 4240255 w 4240255"/>
                <a:gd name="connsiteY2" fmla="*/ 175846 h 175846"/>
                <a:gd name="connsiteX3" fmla="*/ 0 w 4240255"/>
                <a:gd name="connsiteY3" fmla="*/ 175846 h 175846"/>
                <a:gd name="connsiteX4" fmla="*/ 146050 w 4240255"/>
                <a:gd name="connsiteY4" fmla="*/ 0 h 175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40255" h="175846">
                  <a:moveTo>
                    <a:pt x="146050" y="0"/>
                  </a:moveTo>
                  <a:lnTo>
                    <a:pt x="4240255" y="0"/>
                  </a:lnTo>
                  <a:lnTo>
                    <a:pt x="4240255" y="175846"/>
                  </a:lnTo>
                  <a:lnTo>
                    <a:pt x="0" y="175846"/>
                  </a:lnTo>
                  <a:lnTo>
                    <a:pt x="14605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</p:grpSp>
      <p:sp>
        <p:nvSpPr>
          <p:cNvPr id="10" name="Freeform 9">
            <a:extLst>
              <a:ext uri="{FF2B5EF4-FFF2-40B4-BE49-F238E27FC236}">
                <a16:creationId xmlns:a16="http://schemas.microsoft.com/office/drawing/2014/main" id="{9FB60990-D00D-74CE-4534-FB323AF5E885}"/>
              </a:ext>
            </a:extLst>
          </p:cNvPr>
          <p:cNvSpPr/>
          <p:nvPr userDrawn="1"/>
        </p:nvSpPr>
        <p:spPr>
          <a:xfrm rot="2700000">
            <a:off x="-374952" y="-557424"/>
            <a:ext cx="1087415" cy="1087415"/>
          </a:xfrm>
          <a:custGeom>
            <a:avLst/>
            <a:gdLst>
              <a:gd name="connsiteX0" fmla="*/ 724943 w 724943"/>
              <a:gd name="connsiteY0" fmla="*/ 0 h 724943"/>
              <a:gd name="connsiteX1" fmla="*/ 724943 w 724943"/>
              <a:gd name="connsiteY1" fmla="*/ 724943 h 724943"/>
              <a:gd name="connsiteX2" fmla="*/ 0 w 724943"/>
              <a:gd name="connsiteY2" fmla="*/ 724943 h 724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24943" h="724943">
                <a:moveTo>
                  <a:pt x="724943" y="0"/>
                </a:moveTo>
                <a:lnTo>
                  <a:pt x="724943" y="724943"/>
                </a:lnTo>
                <a:lnTo>
                  <a:pt x="0" y="72494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2700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C6BD5E2C-4DD0-D2F0-7845-7B573106AA67}"/>
              </a:ext>
            </a:extLst>
          </p:cNvPr>
          <p:cNvSpPr/>
          <p:nvPr userDrawn="1"/>
        </p:nvSpPr>
        <p:spPr>
          <a:xfrm rot="18900000">
            <a:off x="-557421" y="601580"/>
            <a:ext cx="1087415" cy="1087415"/>
          </a:xfrm>
          <a:custGeom>
            <a:avLst/>
            <a:gdLst>
              <a:gd name="connsiteX0" fmla="*/ 724943 w 724943"/>
              <a:gd name="connsiteY0" fmla="*/ 0 h 724943"/>
              <a:gd name="connsiteX1" fmla="*/ 724943 w 724943"/>
              <a:gd name="connsiteY1" fmla="*/ 724943 h 724943"/>
              <a:gd name="connsiteX2" fmla="*/ 0 w 724943"/>
              <a:gd name="connsiteY2" fmla="*/ 724943 h 724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24943" h="724943">
                <a:moveTo>
                  <a:pt x="724943" y="0"/>
                </a:moveTo>
                <a:lnTo>
                  <a:pt x="724943" y="724943"/>
                </a:lnTo>
                <a:lnTo>
                  <a:pt x="0" y="724943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2700"/>
          </a:p>
        </p:txBody>
      </p:sp>
      <p:pic>
        <p:nvPicPr>
          <p:cNvPr id="12" name="Picture 11" descr="A black background with blue and yellow text&#10;&#10;Description automatically generated">
            <a:extLst>
              <a:ext uri="{FF2B5EF4-FFF2-40B4-BE49-F238E27FC236}">
                <a16:creationId xmlns:a16="http://schemas.microsoft.com/office/drawing/2014/main" id="{39E58063-FDB6-2FDF-7E99-C7AEEEC68EC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633704" y="685250"/>
            <a:ext cx="3396996" cy="97057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7B6AF56-41E2-E267-6AFA-C11257C5D3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794576"/>
            <a:ext cx="12193935" cy="1186074"/>
          </a:xfrm>
        </p:spPr>
        <p:txBody>
          <a:bodyPr lIns="0"/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90637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86AB69-8AC6-EAAF-D423-DED711B6D9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80661-90BA-F04A-AD5D-1E7FF08D7391}" type="slidenum">
              <a:rPr lang="en-US" smtClean="0"/>
              <a:t>‹#›</a:t>
            </a:fld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770F734-6A49-AC04-ACB2-420E08C477F8}"/>
              </a:ext>
            </a:extLst>
          </p:cNvPr>
          <p:cNvGrpSpPr/>
          <p:nvPr userDrawn="1"/>
        </p:nvGrpSpPr>
        <p:grpSpPr>
          <a:xfrm>
            <a:off x="0" y="10023232"/>
            <a:ext cx="18288000" cy="263771"/>
            <a:chOff x="0" y="6682154"/>
            <a:chExt cx="12192000" cy="175847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4DFF825-2EC9-2B95-E0AF-7E81422B0473}"/>
                </a:ext>
              </a:extLst>
            </p:cNvPr>
            <p:cNvSpPr/>
            <p:nvPr/>
          </p:nvSpPr>
          <p:spPr>
            <a:xfrm>
              <a:off x="0" y="6682155"/>
              <a:ext cx="12192000" cy="17584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sp>
          <p:nvSpPr>
            <p:cNvPr id="8" name="Rectangle 4">
              <a:extLst>
                <a:ext uri="{FF2B5EF4-FFF2-40B4-BE49-F238E27FC236}">
                  <a16:creationId xmlns:a16="http://schemas.microsoft.com/office/drawing/2014/main" id="{E0E39A16-5E9A-FB76-85A0-210046360D43}"/>
                </a:ext>
              </a:extLst>
            </p:cNvPr>
            <p:cNvSpPr/>
            <p:nvPr/>
          </p:nvSpPr>
          <p:spPr>
            <a:xfrm>
              <a:off x="7951744" y="6682154"/>
              <a:ext cx="4240255" cy="175846"/>
            </a:xfrm>
            <a:custGeom>
              <a:avLst/>
              <a:gdLst>
                <a:gd name="connsiteX0" fmla="*/ 0 w 4094205"/>
                <a:gd name="connsiteY0" fmla="*/ 0 h 175846"/>
                <a:gd name="connsiteX1" fmla="*/ 4094205 w 4094205"/>
                <a:gd name="connsiteY1" fmla="*/ 0 h 175846"/>
                <a:gd name="connsiteX2" fmla="*/ 4094205 w 4094205"/>
                <a:gd name="connsiteY2" fmla="*/ 175846 h 175846"/>
                <a:gd name="connsiteX3" fmla="*/ 0 w 4094205"/>
                <a:gd name="connsiteY3" fmla="*/ 175846 h 175846"/>
                <a:gd name="connsiteX4" fmla="*/ 0 w 4094205"/>
                <a:gd name="connsiteY4" fmla="*/ 0 h 175846"/>
                <a:gd name="connsiteX0" fmla="*/ 146050 w 4240255"/>
                <a:gd name="connsiteY0" fmla="*/ 0 h 175846"/>
                <a:gd name="connsiteX1" fmla="*/ 4240255 w 4240255"/>
                <a:gd name="connsiteY1" fmla="*/ 0 h 175846"/>
                <a:gd name="connsiteX2" fmla="*/ 4240255 w 4240255"/>
                <a:gd name="connsiteY2" fmla="*/ 175846 h 175846"/>
                <a:gd name="connsiteX3" fmla="*/ 0 w 4240255"/>
                <a:gd name="connsiteY3" fmla="*/ 175846 h 175846"/>
                <a:gd name="connsiteX4" fmla="*/ 146050 w 4240255"/>
                <a:gd name="connsiteY4" fmla="*/ 0 h 175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40255" h="175846">
                  <a:moveTo>
                    <a:pt x="146050" y="0"/>
                  </a:moveTo>
                  <a:lnTo>
                    <a:pt x="4240255" y="0"/>
                  </a:lnTo>
                  <a:lnTo>
                    <a:pt x="4240255" y="175846"/>
                  </a:lnTo>
                  <a:lnTo>
                    <a:pt x="0" y="175846"/>
                  </a:lnTo>
                  <a:lnTo>
                    <a:pt x="14605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</p:grpSp>
    </p:spTree>
    <p:extLst>
      <p:ext uri="{BB962C8B-B14F-4D97-AF65-F5344CB8AC3E}">
        <p14:creationId xmlns:p14="http://schemas.microsoft.com/office/powerpoint/2010/main" val="164786420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FCD87DA2-CE05-DEE8-5703-365FD0A5205D}"/>
              </a:ext>
            </a:extLst>
          </p:cNvPr>
          <p:cNvGrpSpPr/>
          <p:nvPr userDrawn="1"/>
        </p:nvGrpSpPr>
        <p:grpSpPr>
          <a:xfrm>
            <a:off x="0" y="10023232"/>
            <a:ext cx="18288000" cy="263771"/>
            <a:chOff x="0" y="6682154"/>
            <a:chExt cx="12192000" cy="175847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72A3111-081F-5F5A-39FD-F9298536D432}"/>
                </a:ext>
              </a:extLst>
            </p:cNvPr>
            <p:cNvSpPr/>
            <p:nvPr/>
          </p:nvSpPr>
          <p:spPr>
            <a:xfrm>
              <a:off x="0" y="6682155"/>
              <a:ext cx="12192000" cy="17584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sp>
          <p:nvSpPr>
            <p:cNvPr id="9" name="Rectangle 4">
              <a:extLst>
                <a:ext uri="{FF2B5EF4-FFF2-40B4-BE49-F238E27FC236}">
                  <a16:creationId xmlns:a16="http://schemas.microsoft.com/office/drawing/2014/main" id="{082A9452-2F22-8B7A-D733-8124A048282B}"/>
                </a:ext>
              </a:extLst>
            </p:cNvPr>
            <p:cNvSpPr/>
            <p:nvPr/>
          </p:nvSpPr>
          <p:spPr>
            <a:xfrm>
              <a:off x="7951744" y="6682154"/>
              <a:ext cx="4240255" cy="175846"/>
            </a:xfrm>
            <a:custGeom>
              <a:avLst/>
              <a:gdLst>
                <a:gd name="connsiteX0" fmla="*/ 0 w 4094205"/>
                <a:gd name="connsiteY0" fmla="*/ 0 h 175846"/>
                <a:gd name="connsiteX1" fmla="*/ 4094205 w 4094205"/>
                <a:gd name="connsiteY1" fmla="*/ 0 h 175846"/>
                <a:gd name="connsiteX2" fmla="*/ 4094205 w 4094205"/>
                <a:gd name="connsiteY2" fmla="*/ 175846 h 175846"/>
                <a:gd name="connsiteX3" fmla="*/ 0 w 4094205"/>
                <a:gd name="connsiteY3" fmla="*/ 175846 h 175846"/>
                <a:gd name="connsiteX4" fmla="*/ 0 w 4094205"/>
                <a:gd name="connsiteY4" fmla="*/ 0 h 175846"/>
                <a:gd name="connsiteX0" fmla="*/ 146050 w 4240255"/>
                <a:gd name="connsiteY0" fmla="*/ 0 h 175846"/>
                <a:gd name="connsiteX1" fmla="*/ 4240255 w 4240255"/>
                <a:gd name="connsiteY1" fmla="*/ 0 h 175846"/>
                <a:gd name="connsiteX2" fmla="*/ 4240255 w 4240255"/>
                <a:gd name="connsiteY2" fmla="*/ 175846 h 175846"/>
                <a:gd name="connsiteX3" fmla="*/ 0 w 4240255"/>
                <a:gd name="connsiteY3" fmla="*/ 175846 h 175846"/>
                <a:gd name="connsiteX4" fmla="*/ 146050 w 4240255"/>
                <a:gd name="connsiteY4" fmla="*/ 0 h 175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40255" h="175846">
                  <a:moveTo>
                    <a:pt x="146050" y="0"/>
                  </a:moveTo>
                  <a:lnTo>
                    <a:pt x="4240255" y="0"/>
                  </a:lnTo>
                  <a:lnTo>
                    <a:pt x="4240255" y="175846"/>
                  </a:lnTo>
                  <a:lnTo>
                    <a:pt x="0" y="175846"/>
                  </a:lnTo>
                  <a:lnTo>
                    <a:pt x="14605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</p:grpSp>
      <p:sp>
        <p:nvSpPr>
          <p:cNvPr id="21" name="Freeform 20">
            <a:extLst>
              <a:ext uri="{FF2B5EF4-FFF2-40B4-BE49-F238E27FC236}">
                <a16:creationId xmlns:a16="http://schemas.microsoft.com/office/drawing/2014/main" id="{E7D33E72-BFA7-0490-DF74-CD34105BC0E0}"/>
              </a:ext>
            </a:extLst>
          </p:cNvPr>
          <p:cNvSpPr/>
          <p:nvPr userDrawn="1"/>
        </p:nvSpPr>
        <p:spPr>
          <a:xfrm rot="2700000">
            <a:off x="-1172788" y="368739"/>
            <a:ext cx="12409592" cy="12385208"/>
          </a:xfrm>
          <a:custGeom>
            <a:avLst/>
            <a:gdLst>
              <a:gd name="connsiteX0" fmla="*/ 0 w 8273061"/>
              <a:gd name="connsiteY0" fmla="*/ 2078840 h 8256805"/>
              <a:gd name="connsiteX1" fmla="*/ 2078841 w 8273061"/>
              <a:gd name="connsiteY1" fmla="*/ 0 h 8256805"/>
              <a:gd name="connsiteX2" fmla="*/ 8273061 w 8273061"/>
              <a:gd name="connsiteY2" fmla="*/ 0 h 8256805"/>
              <a:gd name="connsiteX3" fmla="*/ 8273061 w 8273061"/>
              <a:gd name="connsiteY3" fmla="*/ 3504456 h 8256805"/>
              <a:gd name="connsiteX4" fmla="*/ 3520711 w 8273061"/>
              <a:gd name="connsiteY4" fmla="*/ 8256805 h 8256805"/>
              <a:gd name="connsiteX5" fmla="*/ 0 w 8273061"/>
              <a:gd name="connsiteY5" fmla="*/ 4736094 h 8256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273061" h="8256805">
                <a:moveTo>
                  <a:pt x="0" y="2078840"/>
                </a:moveTo>
                <a:lnTo>
                  <a:pt x="2078841" y="0"/>
                </a:lnTo>
                <a:lnTo>
                  <a:pt x="8273061" y="0"/>
                </a:lnTo>
                <a:lnTo>
                  <a:pt x="8273061" y="3504456"/>
                </a:lnTo>
                <a:lnTo>
                  <a:pt x="3520711" y="8256805"/>
                </a:lnTo>
                <a:lnTo>
                  <a:pt x="0" y="4736094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270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9BA817-2DC0-CBE9-5F08-F7A1F010B4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5980661-90BA-F04A-AD5D-1E7FF08D739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4" name="Picture 13" descr="A black background with blue and yellow text&#10;&#10;Description automatically generated">
            <a:extLst>
              <a:ext uri="{FF2B5EF4-FFF2-40B4-BE49-F238E27FC236}">
                <a16:creationId xmlns:a16="http://schemas.microsoft.com/office/drawing/2014/main" id="{43C202E3-A860-438F-16CA-C4EFB8C76AC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633704" y="8462326"/>
            <a:ext cx="3396996" cy="970571"/>
          </a:xfrm>
          <a:prstGeom prst="rect">
            <a:avLst/>
          </a:prstGeom>
        </p:spPr>
      </p:pic>
      <p:sp>
        <p:nvSpPr>
          <p:cNvPr id="19" name="Freeform 18">
            <a:extLst>
              <a:ext uri="{FF2B5EF4-FFF2-40B4-BE49-F238E27FC236}">
                <a16:creationId xmlns:a16="http://schemas.microsoft.com/office/drawing/2014/main" id="{A23455A7-E598-6B3F-5137-FDB3C394ED72}"/>
              </a:ext>
            </a:extLst>
          </p:cNvPr>
          <p:cNvSpPr/>
          <p:nvPr userDrawn="1"/>
        </p:nvSpPr>
        <p:spPr>
          <a:xfrm>
            <a:off x="0" y="0"/>
            <a:ext cx="13798293" cy="10698480"/>
          </a:xfrm>
          <a:custGeom>
            <a:avLst/>
            <a:gdLst>
              <a:gd name="connsiteX0" fmla="*/ 0 w 9198862"/>
              <a:gd name="connsiteY0" fmla="*/ 0 h 7132320"/>
              <a:gd name="connsiteX1" fmla="*/ 6729983 w 9198862"/>
              <a:gd name="connsiteY1" fmla="*/ 0 h 7132320"/>
              <a:gd name="connsiteX2" fmla="*/ 9198862 w 9198862"/>
              <a:gd name="connsiteY2" fmla="*/ 2468880 h 7132320"/>
              <a:gd name="connsiteX3" fmla="*/ 4535422 w 9198862"/>
              <a:gd name="connsiteY3" fmla="*/ 7132320 h 7132320"/>
              <a:gd name="connsiteX4" fmla="*/ 2162428 w 9198862"/>
              <a:gd name="connsiteY4" fmla="*/ 7132320 h 7132320"/>
              <a:gd name="connsiteX5" fmla="*/ 0 w 9198862"/>
              <a:gd name="connsiteY5" fmla="*/ 4969893 h 7132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98862" h="7132320">
                <a:moveTo>
                  <a:pt x="0" y="0"/>
                </a:moveTo>
                <a:lnTo>
                  <a:pt x="6729983" y="0"/>
                </a:lnTo>
                <a:lnTo>
                  <a:pt x="9198862" y="2468880"/>
                </a:lnTo>
                <a:lnTo>
                  <a:pt x="4535422" y="7132320"/>
                </a:lnTo>
                <a:lnTo>
                  <a:pt x="2162428" y="7132320"/>
                </a:lnTo>
                <a:lnTo>
                  <a:pt x="0" y="4969893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27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E07C86-5E25-4FB9-091F-51DC6681CB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14911" y="3851722"/>
            <a:ext cx="8111969" cy="3719513"/>
          </a:xfrm>
        </p:spPr>
        <p:txBody>
          <a:bodyPr anchor="t">
            <a:normAutofit/>
          </a:bodyPr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691F587-7B6B-23F4-E85C-237CEBA1867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05771" y="2282286"/>
            <a:ext cx="8121110" cy="899826"/>
          </a:xfrm>
        </p:spPr>
        <p:txBody>
          <a:bodyPr>
            <a:normAutofit/>
          </a:bodyPr>
          <a:lstStyle>
            <a:lvl1pPr marL="0" indent="0" algn="l">
              <a:buNone/>
              <a:defRPr sz="4200" b="1" i="0">
                <a:solidFill>
                  <a:schemeClr val="accent2"/>
                </a:solidFill>
                <a:latin typeface="Century Gothic" panose="020B0502020202020204" pitchFamily="34" charset="0"/>
              </a:defRPr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GB"/>
              <a:t>Section </a:t>
            </a:r>
            <a:r>
              <a:rPr lang="en-GB" err="1"/>
              <a:t>Xxx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69638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39769A-5E84-9297-F7E3-6326217A2B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A88B44-97D2-2756-BC83-03907F54CE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80661-90BA-F04A-AD5D-1E7FF08D7391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59290AA-53F9-B1DD-F0B1-5B02E2EF2665}"/>
              </a:ext>
            </a:extLst>
          </p:cNvPr>
          <p:cNvGrpSpPr/>
          <p:nvPr userDrawn="1"/>
        </p:nvGrpSpPr>
        <p:grpSpPr>
          <a:xfrm>
            <a:off x="0" y="10023232"/>
            <a:ext cx="18288000" cy="263771"/>
            <a:chOff x="0" y="6682154"/>
            <a:chExt cx="12192000" cy="175847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C4B5457-3146-AC90-3911-8E6D81AEA33F}"/>
                </a:ext>
              </a:extLst>
            </p:cNvPr>
            <p:cNvSpPr/>
            <p:nvPr/>
          </p:nvSpPr>
          <p:spPr>
            <a:xfrm>
              <a:off x="0" y="6682155"/>
              <a:ext cx="12192000" cy="17584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sp>
          <p:nvSpPr>
            <p:cNvPr id="9" name="Rectangle 4">
              <a:extLst>
                <a:ext uri="{FF2B5EF4-FFF2-40B4-BE49-F238E27FC236}">
                  <a16:creationId xmlns:a16="http://schemas.microsoft.com/office/drawing/2014/main" id="{41A65441-6008-53EC-90FB-1EB4F15BAB9C}"/>
                </a:ext>
              </a:extLst>
            </p:cNvPr>
            <p:cNvSpPr/>
            <p:nvPr/>
          </p:nvSpPr>
          <p:spPr>
            <a:xfrm>
              <a:off x="7951744" y="6682154"/>
              <a:ext cx="4240255" cy="175846"/>
            </a:xfrm>
            <a:custGeom>
              <a:avLst/>
              <a:gdLst>
                <a:gd name="connsiteX0" fmla="*/ 0 w 4094205"/>
                <a:gd name="connsiteY0" fmla="*/ 0 h 175846"/>
                <a:gd name="connsiteX1" fmla="*/ 4094205 w 4094205"/>
                <a:gd name="connsiteY1" fmla="*/ 0 h 175846"/>
                <a:gd name="connsiteX2" fmla="*/ 4094205 w 4094205"/>
                <a:gd name="connsiteY2" fmla="*/ 175846 h 175846"/>
                <a:gd name="connsiteX3" fmla="*/ 0 w 4094205"/>
                <a:gd name="connsiteY3" fmla="*/ 175846 h 175846"/>
                <a:gd name="connsiteX4" fmla="*/ 0 w 4094205"/>
                <a:gd name="connsiteY4" fmla="*/ 0 h 175846"/>
                <a:gd name="connsiteX0" fmla="*/ 146050 w 4240255"/>
                <a:gd name="connsiteY0" fmla="*/ 0 h 175846"/>
                <a:gd name="connsiteX1" fmla="*/ 4240255 w 4240255"/>
                <a:gd name="connsiteY1" fmla="*/ 0 h 175846"/>
                <a:gd name="connsiteX2" fmla="*/ 4240255 w 4240255"/>
                <a:gd name="connsiteY2" fmla="*/ 175846 h 175846"/>
                <a:gd name="connsiteX3" fmla="*/ 0 w 4240255"/>
                <a:gd name="connsiteY3" fmla="*/ 175846 h 175846"/>
                <a:gd name="connsiteX4" fmla="*/ 146050 w 4240255"/>
                <a:gd name="connsiteY4" fmla="*/ 0 h 175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40255" h="175846">
                  <a:moveTo>
                    <a:pt x="146050" y="0"/>
                  </a:moveTo>
                  <a:lnTo>
                    <a:pt x="4240255" y="0"/>
                  </a:lnTo>
                  <a:lnTo>
                    <a:pt x="4240255" y="175846"/>
                  </a:lnTo>
                  <a:lnTo>
                    <a:pt x="0" y="175846"/>
                  </a:lnTo>
                  <a:lnTo>
                    <a:pt x="14605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</p:grpSp>
      <p:sp>
        <p:nvSpPr>
          <p:cNvPr id="14" name="Freeform 13">
            <a:extLst>
              <a:ext uri="{FF2B5EF4-FFF2-40B4-BE49-F238E27FC236}">
                <a16:creationId xmlns:a16="http://schemas.microsoft.com/office/drawing/2014/main" id="{DE9A678C-F044-DFDC-1E9B-9CA28573A7C8}"/>
              </a:ext>
            </a:extLst>
          </p:cNvPr>
          <p:cNvSpPr/>
          <p:nvPr userDrawn="1"/>
        </p:nvSpPr>
        <p:spPr>
          <a:xfrm rot="2700000">
            <a:off x="-374952" y="-557424"/>
            <a:ext cx="1087415" cy="1087415"/>
          </a:xfrm>
          <a:custGeom>
            <a:avLst/>
            <a:gdLst>
              <a:gd name="connsiteX0" fmla="*/ 724943 w 724943"/>
              <a:gd name="connsiteY0" fmla="*/ 0 h 724943"/>
              <a:gd name="connsiteX1" fmla="*/ 724943 w 724943"/>
              <a:gd name="connsiteY1" fmla="*/ 724943 h 724943"/>
              <a:gd name="connsiteX2" fmla="*/ 0 w 724943"/>
              <a:gd name="connsiteY2" fmla="*/ 724943 h 724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24943" h="724943">
                <a:moveTo>
                  <a:pt x="724943" y="0"/>
                </a:moveTo>
                <a:lnTo>
                  <a:pt x="724943" y="724943"/>
                </a:lnTo>
                <a:lnTo>
                  <a:pt x="0" y="72494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2700"/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4D1A3F51-F4FA-AD7B-31AF-BC628AC576B0}"/>
              </a:ext>
            </a:extLst>
          </p:cNvPr>
          <p:cNvSpPr/>
          <p:nvPr userDrawn="1"/>
        </p:nvSpPr>
        <p:spPr>
          <a:xfrm rot="18900000">
            <a:off x="-557421" y="601580"/>
            <a:ext cx="1087415" cy="1087415"/>
          </a:xfrm>
          <a:custGeom>
            <a:avLst/>
            <a:gdLst>
              <a:gd name="connsiteX0" fmla="*/ 724943 w 724943"/>
              <a:gd name="connsiteY0" fmla="*/ 0 h 724943"/>
              <a:gd name="connsiteX1" fmla="*/ 724943 w 724943"/>
              <a:gd name="connsiteY1" fmla="*/ 724943 h 724943"/>
              <a:gd name="connsiteX2" fmla="*/ 0 w 724943"/>
              <a:gd name="connsiteY2" fmla="*/ 724943 h 724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24943" h="724943">
                <a:moveTo>
                  <a:pt x="724943" y="0"/>
                </a:moveTo>
                <a:lnTo>
                  <a:pt x="724943" y="724943"/>
                </a:lnTo>
                <a:lnTo>
                  <a:pt x="0" y="724943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2700"/>
          </a:p>
        </p:txBody>
      </p:sp>
      <p:pic>
        <p:nvPicPr>
          <p:cNvPr id="16" name="Picture 15" descr="A black background with blue and yellow text&#10;&#10;Description automatically generated">
            <a:extLst>
              <a:ext uri="{FF2B5EF4-FFF2-40B4-BE49-F238E27FC236}">
                <a16:creationId xmlns:a16="http://schemas.microsoft.com/office/drawing/2014/main" id="{25ED312C-D712-6609-D421-BEAC2442F17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633704" y="685250"/>
            <a:ext cx="3396996" cy="970571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F8B9AC1F-7254-A632-CAF9-D2D4489CD5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794576"/>
            <a:ext cx="12193935" cy="1186074"/>
          </a:xfrm>
        </p:spPr>
        <p:txBody>
          <a:bodyPr lIns="0"/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35717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16DA16-B7E5-3414-FFF8-E5633555D5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58BFA1E-8F1F-730A-72D0-C1E962B404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A28F64-C88A-4B4A-0792-15D3265DE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80661-90BA-F04A-AD5D-1E7FF08D739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1CC5032-B361-1812-C716-E8059486C8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794576"/>
            <a:ext cx="12193935" cy="1186074"/>
          </a:xfrm>
        </p:spPr>
        <p:txBody>
          <a:bodyPr lIns="0"/>
          <a:lstStyle/>
          <a:p>
            <a:r>
              <a:rPr lang="en-GB"/>
              <a:t>Click to edit Master title style</a:t>
            </a:r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AFEB744-389E-C7C8-6CAD-A18E001807D2}"/>
              </a:ext>
            </a:extLst>
          </p:cNvPr>
          <p:cNvGrpSpPr/>
          <p:nvPr userDrawn="1"/>
        </p:nvGrpSpPr>
        <p:grpSpPr>
          <a:xfrm>
            <a:off x="0" y="10023232"/>
            <a:ext cx="18288000" cy="263771"/>
            <a:chOff x="0" y="6682154"/>
            <a:chExt cx="12192000" cy="175847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4590B90-F9EE-5CC3-20B1-3BF96097527E}"/>
                </a:ext>
              </a:extLst>
            </p:cNvPr>
            <p:cNvSpPr/>
            <p:nvPr/>
          </p:nvSpPr>
          <p:spPr>
            <a:xfrm>
              <a:off x="0" y="6682155"/>
              <a:ext cx="12192000" cy="17584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sp>
          <p:nvSpPr>
            <p:cNvPr id="11" name="Rectangle 4">
              <a:extLst>
                <a:ext uri="{FF2B5EF4-FFF2-40B4-BE49-F238E27FC236}">
                  <a16:creationId xmlns:a16="http://schemas.microsoft.com/office/drawing/2014/main" id="{E0265FB4-338B-4C5D-DBE2-5D6F3F23C0EE}"/>
                </a:ext>
              </a:extLst>
            </p:cNvPr>
            <p:cNvSpPr/>
            <p:nvPr/>
          </p:nvSpPr>
          <p:spPr>
            <a:xfrm>
              <a:off x="7951744" y="6682154"/>
              <a:ext cx="4240255" cy="175846"/>
            </a:xfrm>
            <a:custGeom>
              <a:avLst/>
              <a:gdLst>
                <a:gd name="connsiteX0" fmla="*/ 0 w 4094205"/>
                <a:gd name="connsiteY0" fmla="*/ 0 h 175846"/>
                <a:gd name="connsiteX1" fmla="*/ 4094205 w 4094205"/>
                <a:gd name="connsiteY1" fmla="*/ 0 h 175846"/>
                <a:gd name="connsiteX2" fmla="*/ 4094205 w 4094205"/>
                <a:gd name="connsiteY2" fmla="*/ 175846 h 175846"/>
                <a:gd name="connsiteX3" fmla="*/ 0 w 4094205"/>
                <a:gd name="connsiteY3" fmla="*/ 175846 h 175846"/>
                <a:gd name="connsiteX4" fmla="*/ 0 w 4094205"/>
                <a:gd name="connsiteY4" fmla="*/ 0 h 175846"/>
                <a:gd name="connsiteX0" fmla="*/ 146050 w 4240255"/>
                <a:gd name="connsiteY0" fmla="*/ 0 h 175846"/>
                <a:gd name="connsiteX1" fmla="*/ 4240255 w 4240255"/>
                <a:gd name="connsiteY1" fmla="*/ 0 h 175846"/>
                <a:gd name="connsiteX2" fmla="*/ 4240255 w 4240255"/>
                <a:gd name="connsiteY2" fmla="*/ 175846 h 175846"/>
                <a:gd name="connsiteX3" fmla="*/ 0 w 4240255"/>
                <a:gd name="connsiteY3" fmla="*/ 175846 h 175846"/>
                <a:gd name="connsiteX4" fmla="*/ 146050 w 4240255"/>
                <a:gd name="connsiteY4" fmla="*/ 0 h 175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40255" h="175846">
                  <a:moveTo>
                    <a:pt x="146050" y="0"/>
                  </a:moveTo>
                  <a:lnTo>
                    <a:pt x="4240255" y="0"/>
                  </a:lnTo>
                  <a:lnTo>
                    <a:pt x="4240255" y="175846"/>
                  </a:lnTo>
                  <a:lnTo>
                    <a:pt x="0" y="175846"/>
                  </a:lnTo>
                  <a:lnTo>
                    <a:pt x="14605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</p:grpSp>
      <p:sp>
        <p:nvSpPr>
          <p:cNvPr id="12" name="Freeform 11">
            <a:extLst>
              <a:ext uri="{FF2B5EF4-FFF2-40B4-BE49-F238E27FC236}">
                <a16:creationId xmlns:a16="http://schemas.microsoft.com/office/drawing/2014/main" id="{53BDAC24-5260-F909-35F2-2306F354E604}"/>
              </a:ext>
            </a:extLst>
          </p:cNvPr>
          <p:cNvSpPr/>
          <p:nvPr userDrawn="1"/>
        </p:nvSpPr>
        <p:spPr>
          <a:xfrm rot="2700000">
            <a:off x="-374952" y="-557424"/>
            <a:ext cx="1087415" cy="1087415"/>
          </a:xfrm>
          <a:custGeom>
            <a:avLst/>
            <a:gdLst>
              <a:gd name="connsiteX0" fmla="*/ 724943 w 724943"/>
              <a:gd name="connsiteY0" fmla="*/ 0 h 724943"/>
              <a:gd name="connsiteX1" fmla="*/ 724943 w 724943"/>
              <a:gd name="connsiteY1" fmla="*/ 724943 h 724943"/>
              <a:gd name="connsiteX2" fmla="*/ 0 w 724943"/>
              <a:gd name="connsiteY2" fmla="*/ 724943 h 724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24943" h="724943">
                <a:moveTo>
                  <a:pt x="724943" y="0"/>
                </a:moveTo>
                <a:lnTo>
                  <a:pt x="724943" y="724943"/>
                </a:lnTo>
                <a:lnTo>
                  <a:pt x="0" y="72494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2700"/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028BF066-5A7F-96E7-5A81-FB6D964C137E}"/>
              </a:ext>
            </a:extLst>
          </p:cNvPr>
          <p:cNvSpPr/>
          <p:nvPr userDrawn="1"/>
        </p:nvSpPr>
        <p:spPr>
          <a:xfrm rot="18900000">
            <a:off x="-557421" y="601580"/>
            <a:ext cx="1087415" cy="1087415"/>
          </a:xfrm>
          <a:custGeom>
            <a:avLst/>
            <a:gdLst>
              <a:gd name="connsiteX0" fmla="*/ 724943 w 724943"/>
              <a:gd name="connsiteY0" fmla="*/ 0 h 724943"/>
              <a:gd name="connsiteX1" fmla="*/ 724943 w 724943"/>
              <a:gd name="connsiteY1" fmla="*/ 724943 h 724943"/>
              <a:gd name="connsiteX2" fmla="*/ 0 w 724943"/>
              <a:gd name="connsiteY2" fmla="*/ 724943 h 724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24943" h="724943">
                <a:moveTo>
                  <a:pt x="724943" y="0"/>
                </a:moveTo>
                <a:lnTo>
                  <a:pt x="724943" y="724943"/>
                </a:lnTo>
                <a:lnTo>
                  <a:pt x="0" y="724943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2700"/>
          </a:p>
        </p:txBody>
      </p:sp>
      <p:pic>
        <p:nvPicPr>
          <p:cNvPr id="14" name="Picture 13" descr="A black background with blue and yellow text&#10;&#10;Description automatically generated">
            <a:extLst>
              <a:ext uri="{FF2B5EF4-FFF2-40B4-BE49-F238E27FC236}">
                <a16:creationId xmlns:a16="http://schemas.microsoft.com/office/drawing/2014/main" id="{5A1C78A7-4538-090E-77E5-E232979A13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633704" y="685250"/>
            <a:ext cx="3396996" cy="970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90827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E19EBC9-988B-2BF1-2098-62E21A1EBD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2521745"/>
            <a:ext cx="7736681" cy="676275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312489B-256C-3ACE-3DEF-0FCAFC6184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80661-90BA-F04A-AD5D-1E7FF08D7391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19322C03-BB3D-1854-69EE-6293B1B6DC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794576"/>
            <a:ext cx="12193935" cy="1186074"/>
          </a:xfrm>
        </p:spPr>
        <p:txBody>
          <a:bodyPr lIns="0"/>
          <a:lstStyle/>
          <a:p>
            <a:r>
              <a:rPr lang="en-GB"/>
              <a:t>Click to edit Master title style</a:t>
            </a:r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5581B67-541D-000C-97F1-4839EBE74B6C}"/>
              </a:ext>
            </a:extLst>
          </p:cNvPr>
          <p:cNvGrpSpPr/>
          <p:nvPr userDrawn="1"/>
        </p:nvGrpSpPr>
        <p:grpSpPr>
          <a:xfrm>
            <a:off x="0" y="10023232"/>
            <a:ext cx="18288000" cy="263771"/>
            <a:chOff x="0" y="6682154"/>
            <a:chExt cx="12192000" cy="175847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28E666C-AFCD-195B-C613-5D7D3DA5A3F3}"/>
                </a:ext>
              </a:extLst>
            </p:cNvPr>
            <p:cNvSpPr/>
            <p:nvPr/>
          </p:nvSpPr>
          <p:spPr>
            <a:xfrm>
              <a:off x="0" y="6682155"/>
              <a:ext cx="12192000" cy="17584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sp>
          <p:nvSpPr>
            <p:cNvPr id="13" name="Rectangle 4">
              <a:extLst>
                <a:ext uri="{FF2B5EF4-FFF2-40B4-BE49-F238E27FC236}">
                  <a16:creationId xmlns:a16="http://schemas.microsoft.com/office/drawing/2014/main" id="{422E1F09-A76B-66F3-43BC-3D9F3D7CE3D5}"/>
                </a:ext>
              </a:extLst>
            </p:cNvPr>
            <p:cNvSpPr/>
            <p:nvPr/>
          </p:nvSpPr>
          <p:spPr>
            <a:xfrm>
              <a:off x="7951744" y="6682154"/>
              <a:ext cx="4240255" cy="175846"/>
            </a:xfrm>
            <a:custGeom>
              <a:avLst/>
              <a:gdLst>
                <a:gd name="connsiteX0" fmla="*/ 0 w 4094205"/>
                <a:gd name="connsiteY0" fmla="*/ 0 h 175846"/>
                <a:gd name="connsiteX1" fmla="*/ 4094205 w 4094205"/>
                <a:gd name="connsiteY1" fmla="*/ 0 h 175846"/>
                <a:gd name="connsiteX2" fmla="*/ 4094205 w 4094205"/>
                <a:gd name="connsiteY2" fmla="*/ 175846 h 175846"/>
                <a:gd name="connsiteX3" fmla="*/ 0 w 4094205"/>
                <a:gd name="connsiteY3" fmla="*/ 175846 h 175846"/>
                <a:gd name="connsiteX4" fmla="*/ 0 w 4094205"/>
                <a:gd name="connsiteY4" fmla="*/ 0 h 175846"/>
                <a:gd name="connsiteX0" fmla="*/ 146050 w 4240255"/>
                <a:gd name="connsiteY0" fmla="*/ 0 h 175846"/>
                <a:gd name="connsiteX1" fmla="*/ 4240255 w 4240255"/>
                <a:gd name="connsiteY1" fmla="*/ 0 h 175846"/>
                <a:gd name="connsiteX2" fmla="*/ 4240255 w 4240255"/>
                <a:gd name="connsiteY2" fmla="*/ 175846 h 175846"/>
                <a:gd name="connsiteX3" fmla="*/ 0 w 4240255"/>
                <a:gd name="connsiteY3" fmla="*/ 175846 h 175846"/>
                <a:gd name="connsiteX4" fmla="*/ 146050 w 4240255"/>
                <a:gd name="connsiteY4" fmla="*/ 0 h 175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40255" h="175846">
                  <a:moveTo>
                    <a:pt x="146050" y="0"/>
                  </a:moveTo>
                  <a:lnTo>
                    <a:pt x="4240255" y="0"/>
                  </a:lnTo>
                  <a:lnTo>
                    <a:pt x="4240255" y="175846"/>
                  </a:lnTo>
                  <a:lnTo>
                    <a:pt x="0" y="175846"/>
                  </a:lnTo>
                  <a:lnTo>
                    <a:pt x="14605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</p:grpSp>
      <p:sp>
        <p:nvSpPr>
          <p:cNvPr id="14" name="Freeform 13">
            <a:extLst>
              <a:ext uri="{FF2B5EF4-FFF2-40B4-BE49-F238E27FC236}">
                <a16:creationId xmlns:a16="http://schemas.microsoft.com/office/drawing/2014/main" id="{1BCD85BE-6E40-BD85-C18B-BE7391533B0C}"/>
              </a:ext>
            </a:extLst>
          </p:cNvPr>
          <p:cNvSpPr/>
          <p:nvPr userDrawn="1"/>
        </p:nvSpPr>
        <p:spPr>
          <a:xfrm rot="2700000">
            <a:off x="-374952" y="-557424"/>
            <a:ext cx="1087415" cy="1087415"/>
          </a:xfrm>
          <a:custGeom>
            <a:avLst/>
            <a:gdLst>
              <a:gd name="connsiteX0" fmla="*/ 724943 w 724943"/>
              <a:gd name="connsiteY0" fmla="*/ 0 h 724943"/>
              <a:gd name="connsiteX1" fmla="*/ 724943 w 724943"/>
              <a:gd name="connsiteY1" fmla="*/ 724943 h 724943"/>
              <a:gd name="connsiteX2" fmla="*/ 0 w 724943"/>
              <a:gd name="connsiteY2" fmla="*/ 724943 h 724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24943" h="724943">
                <a:moveTo>
                  <a:pt x="724943" y="0"/>
                </a:moveTo>
                <a:lnTo>
                  <a:pt x="724943" y="724943"/>
                </a:lnTo>
                <a:lnTo>
                  <a:pt x="0" y="72494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2700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18D527F5-0AA5-3CDC-5429-8732FA478FFB}"/>
              </a:ext>
            </a:extLst>
          </p:cNvPr>
          <p:cNvSpPr/>
          <p:nvPr userDrawn="1"/>
        </p:nvSpPr>
        <p:spPr>
          <a:xfrm rot="18900000">
            <a:off x="-557421" y="601580"/>
            <a:ext cx="1087415" cy="1087415"/>
          </a:xfrm>
          <a:custGeom>
            <a:avLst/>
            <a:gdLst>
              <a:gd name="connsiteX0" fmla="*/ 724943 w 724943"/>
              <a:gd name="connsiteY0" fmla="*/ 0 h 724943"/>
              <a:gd name="connsiteX1" fmla="*/ 724943 w 724943"/>
              <a:gd name="connsiteY1" fmla="*/ 724943 h 724943"/>
              <a:gd name="connsiteX2" fmla="*/ 0 w 724943"/>
              <a:gd name="connsiteY2" fmla="*/ 724943 h 724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24943" h="724943">
                <a:moveTo>
                  <a:pt x="724943" y="0"/>
                </a:moveTo>
                <a:lnTo>
                  <a:pt x="724943" y="724943"/>
                </a:lnTo>
                <a:lnTo>
                  <a:pt x="0" y="724943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2700"/>
          </a:p>
        </p:txBody>
      </p:sp>
      <p:pic>
        <p:nvPicPr>
          <p:cNvPr id="16" name="Picture 15" descr="A black background with blue and yellow text&#10;&#10;Description automatically generated">
            <a:extLst>
              <a:ext uri="{FF2B5EF4-FFF2-40B4-BE49-F238E27FC236}">
                <a16:creationId xmlns:a16="http://schemas.microsoft.com/office/drawing/2014/main" id="{C1BA1C5C-11AA-3477-AE72-AF73497C481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633704" y="685250"/>
            <a:ext cx="3396996" cy="970571"/>
          </a:xfrm>
          <a:prstGeom prst="rect">
            <a:avLst/>
          </a:prstGeom>
        </p:spPr>
      </p:pic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6214F12A-1917-218C-91DF-1CF5010D31B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144000" y="2521745"/>
            <a:ext cx="9144000" cy="7500938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14829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790B82-0255-E781-58D6-CA9560AEEE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80661-90BA-F04A-AD5D-1E7FF08D7391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474BE51-2A19-9EE6-B954-762790E78F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794576"/>
            <a:ext cx="12193935" cy="1186074"/>
          </a:xfrm>
        </p:spPr>
        <p:txBody>
          <a:bodyPr lIns="0"/>
          <a:lstStyle/>
          <a:p>
            <a:r>
              <a:rPr lang="en-GB"/>
              <a:t>Click to edit Master title style</a:t>
            </a:r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82BF829-CD54-D895-4C28-5495AD946BB9}"/>
              </a:ext>
            </a:extLst>
          </p:cNvPr>
          <p:cNvGrpSpPr/>
          <p:nvPr userDrawn="1"/>
        </p:nvGrpSpPr>
        <p:grpSpPr>
          <a:xfrm>
            <a:off x="0" y="10023232"/>
            <a:ext cx="18288000" cy="263771"/>
            <a:chOff x="0" y="6682154"/>
            <a:chExt cx="12192000" cy="175847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20388BF-4CB7-596E-6106-662BE3340FB8}"/>
                </a:ext>
              </a:extLst>
            </p:cNvPr>
            <p:cNvSpPr/>
            <p:nvPr/>
          </p:nvSpPr>
          <p:spPr>
            <a:xfrm>
              <a:off x="0" y="6682155"/>
              <a:ext cx="12192000" cy="17584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sp>
          <p:nvSpPr>
            <p:cNvPr id="9" name="Rectangle 4">
              <a:extLst>
                <a:ext uri="{FF2B5EF4-FFF2-40B4-BE49-F238E27FC236}">
                  <a16:creationId xmlns:a16="http://schemas.microsoft.com/office/drawing/2014/main" id="{8807FB6D-E99E-13F3-75DF-85E6F5E430C5}"/>
                </a:ext>
              </a:extLst>
            </p:cNvPr>
            <p:cNvSpPr/>
            <p:nvPr/>
          </p:nvSpPr>
          <p:spPr>
            <a:xfrm>
              <a:off x="7951744" y="6682154"/>
              <a:ext cx="4240255" cy="175846"/>
            </a:xfrm>
            <a:custGeom>
              <a:avLst/>
              <a:gdLst>
                <a:gd name="connsiteX0" fmla="*/ 0 w 4094205"/>
                <a:gd name="connsiteY0" fmla="*/ 0 h 175846"/>
                <a:gd name="connsiteX1" fmla="*/ 4094205 w 4094205"/>
                <a:gd name="connsiteY1" fmla="*/ 0 h 175846"/>
                <a:gd name="connsiteX2" fmla="*/ 4094205 w 4094205"/>
                <a:gd name="connsiteY2" fmla="*/ 175846 h 175846"/>
                <a:gd name="connsiteX3" fmla="*/ 0 w 4094205"/>
                <a:gd name="connsiteY3" fmla="*/ 175846 h 175846"/>
                <a:gd name="connsiteX4" fmla="*/ 0 w 4094205"/>
                <a:gd name="connsiteY4" fmla="*/ 0 h 175846"/>
                <a:gd name="connsiteX0" fmla="*/ 146050 w 4240255"/>
                <a:gd name="connsiteY0" fmla="*/ 0 h 175846"/>
                <a:gd name="connsiteX1" fmla="*/ 4240255 w 4240255"/>
                <a:gd name="connsiteY1" fmla="*/ 0 h 175846"/>
                <a:gd name="connsiteX2" fmla="*/ 4240255 w 4240255"/>
                <a:gd name="connsiteY2" fmla="*/ 175846 h 175846"/>
                <a:gd name="connsiteX3" fmla="*/ 0 w 4240255"/>
                <a:gd name="connsiteY3" fmla="*/ 175846 h 175846"/>
                <a:gd name="connsiteX4" fmla="*/ 146050 w 4240255"/>
                <a:gd name="connsiteY4" fmla="*/ 0 h 175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40255" h="175846">
                  <a:moveTo>
                    <a:pt x="146050" y="0"/>
                  </a:moveTo>
                  <a:lnTo>
                    <a:pt x="4240255" y="0"/>
                  </a:lnTo>
                  <a:lnTo>
                    <a:pt x="4240255" y="175846"/>
                  </a:lnTo>
                  <a:lnTo>
                    <a:pt x="0" y="175846"/>
                  </a:lnTo>
                  <a:lnTo>
                    <a:pt x="14605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</p:grpSp>
      <p:sp>
        <p:nvSpPr>
          <p:cNvPr id="10" name="Freeform 9">
            <a:extLst>
              <a:ext uri="{FF2B5EF4-FFF2-40B4-BE49-F238E27FC236}">
                <a16:creationId xmlns:a16="http://schemas.microsoft.com/office/drawing/2014/main" id="{9FB60990-D00D-74CE-4534-FB323AF5E885}"/>
              </a:ext>
            </a:extLst>
          </p:cNvPr>
          <p:cNvSpPr/>
          <p:nvPr userDrawn="1"/>
        </p:nvSpPr>
        <p:spPr>
          <a:xfrm rot="2700000">
            <a:off x="-374952" y="-557424"/>
            <a:ext cx="1087415" cy="1087415"/>
          </a:xfrm>
          <a:custGeom>
            <a:avLst/>
            <a:gdLst>
              <a:gd name="connsiteX0" fmla="*/ 724943 w 724943"/>
              <a:gd name="connsiteY0" fmla="*/ 0 h 724943"/>
              <a:gd name="connsiteX1" fmla="*/ 724943 w 724943"/>
              <a:gd name="connsiteY1" fmla="*/ 724943 h 724943"/>
              <a:gd name="connsiteX2" fmla="*/ 0 w 724943"/>
              <a:gd name="connsiteY2" fmla="*/ 724943 h 724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24943" h="724943">
                <a:moveTo>
                  <a:pt x="724943" y="0"/>
                </a:moveTo>
                <a:lnTo>
                  <a:pt x="724943" y="724943"/>
                </a:lnTo>
                <a:lnTo>
                  <a:pt x="0" y="72494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2700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C6BD5E2C-4DD0-D2F0-7845-7B573106AA67}"/>
              </a:ext>
            </a:extLst>
          </p:cNvPr>
          <p:cNvSpPr/>
          <p:nvPr userDrawn="1"/>
        </p:nvSpPr>
        <p:spPr>
          <a:xfrm rot="18900000">
            <a:off x="-557421" y="601580"/>
            <a:ext cx="1087415" cy="1087415"/>
          </a:xfrm>
          <a:custGeom>
            <a:avLst/>
            <a:gdLst>
              <a:gd name="connsiteX0" fmla="*/ 724943 w 724943"/>
              <a:gd name="connsiteY0" fmla="*/ 0 h 724943"/>
              <a:gd name="connsiteX1" fmla="*/ 724943 w 724943"/>
              <a:gd name="connsiteY1" fmla="*/ 724943 h 724943"/>
              <a:gd name="connsiteX2" fmla="*/ 0 w 724943"/>
              <a:gd name="connsiteY2" fmla="*/ 724943 h 724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24943" h="724943">
                <a:moveTo>
                  <a:pt x="724943" y="0"/>
                </a:moveTo>
                <a:lnTo>
                  <a:pt x="724943" y="724943"/>
                </a:lnTo>
                <a:lnTo>
                  <a:pt x="0" y="724943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2700"/>
          </a:p>
        </p:txBody>
      </p:sp>
      <p:pic>
        <p:nvPicPr>
          <p:cNvPr id="12" name="Picture 11" descr="A black background with blue and yellow text&#10;&#10;Description automatically generated">
            <a:extLst>
              <a:ext uri="{FF2B5EF4-FFF2-40B4-BE49-F238E27FC236}">
                <a16:creationId xmlns:a16="http://schemas.microsoft.com/office/drawing/2014/main" id="{39E58063-FDB6-2FDF-7E99-C7AEEEC68EC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633704" y="685250"/>
            <a:ext cx="3396996" cy="970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2578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86AB69-8AC6-EAAF-D423-DED711B6D9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80661-90BA-F04A-AD5D-1E7FF08D7391}" type="slidenum">
              <a:rPr lang="en-US" smtClean="0"/>
              <a:t>‹#›</a:t>
            </a:fld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770F734-6A49-AC04-ACB2-420E08C477F8}"/>
              </a:ext>
            </a:extLst>
          </p:cNvPr>
          <p:cNvGrpSpPr/>
          <p:nvPr userDrawn="1"/>
        </p:nvGrpSpPr>
        <p:grpSpPr>
          <a:xfrm>
            <a:off x="0" y="10023232"/>
            <a:ext cx="18288000" cy="263771"/>
            <a:chOff x="0" y="6682154"/>
            <a:chExt cx="12192000" cy="175847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4DFF825-2EC9-2B95-E0AF-7E81422B0473}"/>
                </a:ext>
              </a:extLst>
            </p:cNvPr>
            <p:cNvSpPr/>
            <p:nvPr/>
          </p:nvSpPr>
          <p:spPr>
            <a:xfrm>
              <a:off x="0" y="6682155"/>
              <a:ext cx="12192000" cy="17584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sp>
          <p:nvSpPr>
            <p:cNvPr id="8" name="Rectangle 4">
              <a:extLst>
                <a:ext uri="{FF2B5EF4-FFF2-40B4-BE49-F238E27FC236}">
                  <a16:creationId xmlns:a16="http://schemas.microsoft.com/office/drawing/2014/main" id="{E0E39A16-5E9A-FB76-85A0-210046360D43}"/>
                </a:ext>
              </a:extLst>
            </p:cNvPr>
            <p:cNvSpPr/>
            <p:nvPr/>
          </p:nvSpPr>
          <p:spPr>
            <a:xfrm>
              <a:off x="7951744" y="6682154"/>
              <a:ext cx="4240255" cy="175846"/>
            </a:xfrm>
            <a:custGeom>
              <a:avLst/>
              <a:gdLst>
                <a:gd name="connsiteX0" fmla="*/ 0 w 4094205"/>
                <a:gd name="connsiteY0" fmla="*/ 0 h 175846"/>
                <a:gd name="connsiteX1" fmla="*/ 4094205 w 4094205"/>
                <a:gd name="connsiteY1" fmla="*/ 0 h 175846"/>
                <a:gd name="connsiteX2" fmla="*/ 4094205 w 4094205"/>
                <a:gd name="connsiteY2" fmla="*/ 175846 h 175846"/>
                <a:gd name="connsiteX3" fmla="*/ 0 w 4094205"/>
                <a:gd name="connsiteY3" fmla="*/ 175846 h 175846"/>
                <a:gd name="connsiteX4" fmla="*/ 0 w 4094205"/>
                <a:gd name="connsiteY4" fmla="*/ 0 h 175846"/>
                <a:gd name="connsiteX0" fmla="*/ 146050 w 4240255"/>
                <a:gd name="connsiteY0" fmla="*/ 0 h 175846"/>
                <a:gd name="connsiteX1" fmla="*/ 4240255 w 4240255"/>
                <a:gd name="connsiteY1" fmla="*/ 0 h 175846"/>
                <a:gd name="connsiteX2" fmla="*/ 4240255 w 4240255"/>
                <a:gd name="connsiteY2" fmla="*/ 175846 h 175846"/>
                <a:gd name="connsiteX3" fmla="*/ 0 w 4240255"/>
                <a:gd name="connsiteY3" fmla="*/ 175846 h 175846"/>
                <a:gd name="connsiteX4" fmla="*/ 146050 w 4240255"/>
                <a:gd name="connsiteY4" fmla="*/ 0 h 175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40255" h="175846">
                  <a:moveTo>
                    <a:pt x="146050" y="0"/>
                  </a:moveTo>
                  <a:lnTo>
                    <a:pt x="4240255" y="0"/>
                  </a:lnTo>
                  <a:lnTo>
                    <a:pt x="4240255" y="175846"/>
                  </a:lnTo>
                  <a:lnTo>
                    <a:pt x="0" y="175846"/>
                  </a:lnTo>
                  <a:lnTo>
                    <a:pt x="14605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</p:grpSp>
    </p:spTree>
    <p:extLst>
      <p:ext uri="{BB962C8B-B14F-4D97-AF65-F5344CB8AC3E}">
        <p14:creationId xmlns:p14="http://schemas.microsoft.com/office/powerpoint/2010/main" val="254869413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FCD87DA2-CE05-DEE8-5703-365FD0A5205D}"/>
              </a:ext>
            </a:extLst>
          </p:cNvPr>
          <p:cNvGrpSpPr/>
          <p:nvPr userDrawn="1"/>
        </p:nvGrpSpPr>
        <p:grpSpPr>
          <a:xfrm>
            <a:off x="0" y="10023232"/>
            <a:ext cx="18288000" cy="263771"/>
            <a:chOff x="0" y="6682154"/>
            <a:chExt cx="12192000" cy="175847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72A3111-081F-5F5A-39FD-F9298536D432}"/>
                </a:ext>
              </a:extLst>
            </p:cNvPr>
            <p:cNvSpPr/>
            <p:nvPr/>
          </p:nvSpPr>
          <p:spPr>
            <a:xfrm>
              <a:off x="0" y="6682155"/>
              <a:ext cx="12192000" cy="17584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sp>
          <p:nvSpPr>
            <p:cNvPr id="9" name="Rectangle 4">
              <a:extLst>
                <a:ext uri="{FF2B5EF4-FFF2-40B4-BE49-F238E27FC236}">
                  <a16:creationId xmlns:a16="http://schemas.microsoft.com/office/drawing/2014/main" id="{082A9452-2F22-8B7A-D733-8124A048282B}"/>
                </a:ext>
              </a:extLst>
            </p:cNvPr>
            <p:cNvSpPr/>
            <p:nvPr/>
          </p:nvSpPr>
          <p:spPr>
            <a:xfrm>
              <a:off x="7951744" y="6682154"/>
              <a:ext cx="4240255" cy="175846"/>
            </a:xfrm>
            <a:custGeom>
              <a:avLst/>
              <a:gdLst>
                <a:gd name="connsiteX0" fmla="*/ 0 w 4094205"/>
                <a:gd name="connsiteY0" fmla="*/ 0 h 175846"/>
                <a:gd name="connsiteX1" fmla="*/ 4094205 w 4094205"/>
                <a:gd name="connsiteY1" fmla="*/ 0 h 175846"/>
                <a:gd name="connsiteX2" fmla="*/ 4094205 w 4094205"/>
                <a:gd name="connsiteY2" fmla="*/ 175846 h 175846"/>
                <a:gd name="connsiteX3" fmla="*/ 0 w 4094205"/>
                <a:gd name="connsiteY3" fmla="*/ 175846 h 175846"/>
                <a:gd name="connsiteX4" fmla="*/ 0 w 4094205"/>
                <a:gd name="connsiteY4" fmla="*/ 0 h 175846"/>
                <a:gd name="connsiteX0" fmla="*/ 146050 w 4240255"/>
                <a:gd name="connsiteY0" fmla="*/ 0 h 175846"/>
                <a:gd name="connsiteX1" fmla="*/ 4240255 w 4240255"/>
                <a:gd name="connsiteY1" fmla="*/ 0 h 175846"/>
                <a:gd name="connsiteX2" fmla="*/ 4240255 w 4240255"/>
                <a:gd name="connsiteY2" fmla="*/ 175846 h 175846"/>
                <a:gd name="connsiteX3" fmla="*/ 0 w 4240255"/>
                <a:gd name="connsiteY3" fmla="*/ 175846 h 175846"/>
                <a:gd name="connsiteX4" fmla="*/ 146050 w 4240255"/>
                <a:gd name="connsiteY4" fmla="*/ 0 h 175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40255" h="175846">
                  <a:moveTo>
                    <a:pt x="146050" y="0"/>
                  </a:moveTo>
                  <a:lnTo>
                    <a:pt x="4240255" y="0"/>
                  </a:lnTo>
                  <a:lnTo>
                    <a:pt x="4240255" y="175846"/>
                  </a:lnTo>
                  <a:lnTo>
                    <a:pt x="0" y="175846"/>
                  </a:lnTo>
                  <a:lnTo>
                    <a:pt x="14605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</p:grpSp>
      <p:sp>
        <p:nvSpPr>
          <p:cNvPr id="21" name="Freeform 20">
            <a:extLst>
              <a:ext uri="{FF2B5EF4-FFF2-40B4-BE49-F238E27FC236}">
                <a16:creationId xmlns:a16="http://schemas.microsoft.com/office/drawing/2014/main" id="{E7D33E72-BFA7-0490-DF74-CD34105BC0E0}"/>
              </a:ext>
            </a:extLst>
          </p:cNvPr>
          <p:cNvSpPr/>
          <p:nvPr userDrawn="1"/>
        </p:nvSpPr>
        <p:spPr>
          <a:xfrm rot="2700000">
            <a:off x="-1172788" y="368739"/>
            <a:ext cx="12409592" cy="12385208"/>
          </a:xfrm>
          <a:custGeom>
            <a:avLst/>
            <a:gdLst>
              <a:gd name="connsiteX0" fmla="*/ 0 w 8273061"/>
              <a:gd name="connsiteY0" fmla="*/ 2078840 h 8256805"/>
              <a:gd name="connsiteX1" fmla="*/ 2078841 w 8273061"/>
              <a:gd name="connsiteY1" fmla="*/ 0 h 8256805"/>
              <a:gd name="connsiteX2" fmla="*/ 8273061 w 8273061"/>
              <a:gd name="connsiteY2" fmla="*/ 0 h 8256805"/>
              <a:gd name="connsiteX3" fmla="*/ 8273061 w 8273061"/>
              <a:gd name="connsiteY3" fmla="*/ 3504456 h 8256805"/>
              <a:gd name="connsiteX4" fmla="*/ 3520711 w 8273061"/>
              <a:gd name="connsiteY4" fmla="*/ 8256805 h 8256805"/>
              <a:gd name="connsiteX5" fmla="*/ 0 w 8273061"/>
              <a:gd name="connsiteY5" fmla="*/ 4736094 h 8256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273061" h="8256805">
                <a:moveTo>
                  <a:pt x="0" y="2078840"/>
                </a:moveTo>
                <a:lnTo>
                  <a:pt x="2078841" y="0"/>
                </a:lnTo>
                <a:lnTo>
                  <a:pt x="8273061" y="0"/>
                </a:lnTo>
                <a:lnTo>
                  <a:pt x="8273061" y="3504456"/>
                </a:lnTo>
                <a:lnTo>
                  <a:pt x="3520711" y="8256805"/>
                </a:lnTo>
                <a:lnTo>
                  <a:pt x="0" y="4736094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270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9BA817-2DC0-CBE9-5F08-F7A1F010B4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5980661-90BA-F04A-AD5D-1E7FF08D739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4" name="Picture 13" descr="A black background with blue and yellow text&#10;&#10;Description automatically generated">
            <a:extLst>
              <a:ext uri="{FF2B5EF4-FFF2-40B4-BE49-F238E27FC236}">
                <a16:creationId xmlns:a16="http://schemas.microsoft.com/office/drawing/2014/main" id="{43C202E3-A860-438F-16CA-C4EFB8C76AC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633704" y="8462326"/>
            <a:ext cx="3396996" cy="970571"/>
          </a:xfrm>
          <a:prstGeom prst="rect">
            <a:avLst/>
          </a:prstGeom>
        </p:spPr>
      </p:pic>
      <p:sp>
        <p:nvSpPr>
          <p:cNvPr id="19" name="Freeform 18">
            <a:extLst>
              <a:ext uri="{FF2B5EF4-FFF2-40B4-BE49-F238E27FC236}">
                <a16:creationId xmlns:a16="http://schemas.microsoft.com/office/drawing/2014/main" id="{A23455A7-E598-6B3F-5137-FDB3C394ED72}"/>
              </a:ext>
            </a:extLst>
          </p:cNvPr>
          <p:cNvSpPr/>
          <p:nvPr userDrawn="1"/>
        </p:nvSpPr>
        <p:spPr>
          <a:xfrm>
            <a:off x="0" y="0"/>
            <a:ext cx="13798293" cy="10698480"/>
          </a:xfrm>
          <a:custGeom>
            <a:avLst/>
            <a:gdLst>
              <a:gd name="connsiteX0" fmla="*/ 0 w 9198862"/>
              <a:gd name="connsiteY0" fmla="*/ 0 h 7132320"/>
              <a:gd name="connsiteX1" fmla="*/ 6729983 w 9198862"/>
              <a:gd name="connsiteY1" fmla="*/ 0 h 7132320"/>
              <a:gd name="connsiteX2" fmla="*/ 9198862 w 9198862"/>
              <a:gd name="connsiteY2" fmla="*/ 2468880 h 7132320"/>
              <a:gd name="connsiteX3" fmla="*/ 4535422 w 9198862"/>
              <a:gd name="connsiteY3" fmla="*/ 7132320 h 7132320"/>
              <a:gd name="connsiteX4" fmla="*/ 2162428 w 9198862"/>
              <a:gd name="connsiteY4" fmla="*/ 7132320 h 7132320"/>
              <a:gd name="connsiteX5" fmla="*/ 0 w 9198862"/>
              <a:gd name="connsiteY5" fmla="*/ 4969893 h 7132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98862" h="7132320">
                <a:moveTo>
                  <a:pt x="0" y="0"/>
                </a:moveTo>
                <a:lnTo>
                  <a:pt x="6729983" y="0"/>
                </a:lnTo>
                <a:lnTo>
                  <a:pt x="9198862" y="2468880"/>
                </a:lnTo>
                <a:lnTo>
                  <a:pt x="4535422" y="7132320"/>
                </a:lnTo>
                <a:lnTo>
                  <a:pt x="2162428" y="7132320"/>
                </a:lnTo>
                <a:lnTo>
                  <a:pt x="0" y="4969893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27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E07C86-5E25-4FB9-091F-51DC6681CB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14911" y="3851722"/>
            <a:ext cx="8111969" cy="3719513"/>
          </a:xfrm>
        </p:spPr>
        <p:txBody>
          <a:bodyPr anchor="t">
            <a:normAutofit/>
          </a:bodyPr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691F587-7B6B-23F4-E85C-237CEBA1867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05771" y="2282286"/>
            <a:ext cx="8121110" cy="899826"/>
          </a:xfrm>
        </p:spPr>
        <p:txBody>
          <a:bodyPr>
            <a:normAutofit/>
          </a:bodyPr>
          <a:lstStyle>
            <a:lvl1pPr marL="0" indent="0" algn="l">
              <a:buNone/>
              <a:defRPr sz="4200" b="1" i="0">
                <a:solidFill>
                  <a:schemeClr val="accent2"/>
                </a:solidFill>
                <a:latin typeface="Century Gothic" panose="020B0502020202020204" pitchFamily="34" charset="0"/>
              </a:defRPr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GB"/>
              <a:t>Section </a:t>
            </a:r>
            <a:r>
              <a:rPr lang="en-GB" err="1"/>
              <a:t>Xxx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91962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19502E-9080-4ED7-BF16-58233F7198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794576"/>
            <a:ext cx="12193935" cy="1186074"/>
          </a:xfrm>
        </p:spPr>
        <p:txBody>
          <a:bodyPr lIns="0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39769A-5E84-9297-F7E3-6326217A2B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A88B44-97D2-2756-BC83-03907F54CE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80661-90BA-F04A-AD5D-1E7FF08D7391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59290AA-53F9-B1DD-F0B1-5B02E2EF2665}"/>
              </a:ext>
            </a:extLst>
          </p:cNvPr>
          <p:cNvGrpSpPr/>
          <p:nvPr userDrawn="1"/>
        </p:nvGrpSpPr>
        <p:grpSpPr>
          <a:xfrm>
            <a:off x="0" y="10023232"/>
            <a:ext cx="18288000" cy="263771"/>
            <a:chOff x="0" y="6682154"/>
            <a:chExt cx="12192000" cy="175847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C4B5457-3146-AC90-3911-8E6D81AEA33F}"/>
                </a:ext>
              </a:extLst>
            </p:cNvPr>
            <p:cNvSpPr/>
            <p:nvPr/>
          </p:nvSpPr>
          <p:spPr>
            <a:xfrm>
              <a:off x="0" y="6682155"/>
              <a:ext cx="12192000" cy="17584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sp>
          <p:nvSpPr>
            <p:cNvPr id="9" name="Rectangle 4">
              <a:extLst>
                <a:ext uri="{FF2B5EF4-FFF2-40B4-BE49-F238E27FC236}">
                  <a16:creationId xmlns:a16="http://schemas.microsoft.com/office/drawing/2014/main" id="{41A65441-6008-53EC-90FB-1EB4F15BAB9C}"/>
                </a:ext>
              </a:extLst>
            </p:cNvPr>
            <p:cNvSpPr/>
            <p:nvPr/>
          </p:nvSpPr>
          <p:spPr>
            <a:xfrm>
              <a:off x="7951744" y="6682154"/>
              <a:ext cx="4240255" cy="175846"/>
            </a:xfrm>
            <a:custGeom>
              <a:avLst/>
              <a:gdLst>
                <a:gd name="connsiteX0" fmla="*/ 0 w 4094205"/>
                <a:gd name="connsiteY0" fmla="*/ 0 h 175846"/>
                <a:gd name="connsiteX1" fmla="*/ 4094205 w 4094205"/>
                <a:gd name="connsiteY1" fmla="*/ 0 h 175846"/>
                <a:gd name="connsiteX2" fmla="*/ 4094205 w 4094205"/>
                <a:gd name="connsiteY2" fmla="*/ 175846 h 175846"/>
                <a:gd name="connsiteX3" fmla="*/ 0 w 4094205"/>
                <a:gd name="connsiteY3" fmla="*/ 175846 h 175846"/>
                <a:gd name="connsiteX4" fmla="*/ 0 w 4094205"/>
                <a:gd name="connsiteY4" fmla="*/ 0 h 175846"/>
                <a:gd name="connsiteX0" fmla="*/ 146050 w 4240255"/>
                <a:gd name="connsiteY0" fmla="*/ 0 h 175846"/>
                <a:gd name="connsiteX1" fmla="*/ 4240255 w 4240255"/>
                <a:gd name="connsiteY1" fmla="*/ 0 h 175846"/>
                <a:gd name="connsiteX2" fmla="*/ 4240255 w 4240255"/>
                <a:gd name="connsiteY2" fmla="*/ 175846 h 175846"/>
                <a:gd name="connsiteX3" fmla="*/ 0 w 4240255"/>
                <a:gd name="connsiteY3" fmla="*/ 175846 h 175846"/>
                <a:gd name="connsiteX4" fmla="*/ 146050 w 4240255"/>
                <a:gd name="connsiteY4" fmla="*/ 0 h 175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40255" h="175846">
                  <a:moveTo>
                    <a:pt x="146050" y="0"/>
                  </a:moveTo>
                  <a:lnTo>
                    <a:pt x="4240255" y="0"/>
                  </a:lnTo>
                  <a:lnTo>
                    <a:pt x="4240255" y="175846"/>
                  </a:lnTo>
                  <a:lnTo>
                    <a:pt x="0" y="175846"/>
                  </a:lnTo>
                  <a:lnTo>
                    <a:pt x="14605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</p:grpSp>
      <p:sp>
        <p:nvSpPr>
          <p:cNvPr id="14" name="Freeform 13">
            <a:extLst>
              <a:ext uri="{FF2B5EF4-FFF2-40B4-BE49-F238E27FC236}">
                <a16:creationId xmlns:a16="http://schemas.microsoft.com/office/drawing/2014/main" id="{DE9A678C-F044-DFDC-1E9B-9CA28573A7C8}"/>
              </a:ext>
            </a:extLst>
          </p:cNvPr>
          <p:cNvSpPr/>
          <p:nvPr userDrawn="1"/>
        </p:nvSpPr>
        <p:spPr>
          <a:xfrm rot="2700000">
            <a:off x="-374952" y="-557424"/>
            <a:ext cx="1087415" cy="1087415"/>
          </a:xfrm>
          <a:custGeom>
            <a:avLst/>
            <a:gdLst>
              <a:gd name="connsiteX0" fmla="*/ 724943 w 724943"/>
              <a:gd name="connsiteY0" fmla="*/ 0 h 724943"/>
              <a:gd name="connsiteX1" fmla="*/ 724943 w 724943"/>
              <a:gd name="connsiteY1" fmla="*/ 724943 h 724943"/>
              <a:gd name="connsiteX2" fmla="*/ 0 w 724943"/>
              <a:gd name="connsiteY2" fmla="*/ 724943 h 724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24943" h="724943">
                <a:moveTo>
                  <a:pt x="724943" y="0"/>
                </a:moveTo>
                <a:lnTo>
                  <a:pt x="724943" y="724943"/>
                </a:lnTo>
                <a:lnTo>
                  <a:pt x="0" y="72494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2700"/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4D1A3F51-F4FA-AD7B-31AF-BC628AC576B0}"/>
              </a:ext>
            </a:extLst>
          </p:cNvPr>
          <p:cNvSpPr/>
          <p:nvPr userDrawn="1"/>
        </p:nvSpPr>
        <p:spPr>
          <a:xfrm rot="18900000">
            <a:off x="-557421" y="601580"/>
            <a:ext cx="1087415" cy="1087415"/>
          </a:xfrm>
          <a:custGeom>
            <a:avLst/>
            <a:gdLst>
              <a:gd name="connsiteX0" fmla="*/ 724943 w 724943"/>
              <a:gd name="connsiteY0" fmla="*/ 0 h 724943"/>
              <a:gd name="connsiteX1" fmla="*/ 724943 w 724943"/>
              <a:gd name="connsiteY1" fmla="*/ 724943 h 724943"/>
              <a:gd name="connsiteX2" fmla="*/ 0 w 724943"/>
              <a:gd name="connsiteY2" fmla="*/ 724943 h 724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24943" h="724943">
                <a:moveTo>
                  <a:pt x="724943" y="0"/>
                </a:moveTo>
                <a:lnTo>
                  <a:pt x="724943" y="724943"/>
                </a:lnTo>
                <a:lnTo>
                  <a:pt x="0" y="724943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2700"/>
          </a:p>
        </p:txBody>
      </p:sp>
      <p:pic>
        <p:nvPicPr>
          <p:cNvPr id="16" name="Picture 15" descr="A black background with blue and yellow text&#10;&#10;Description automatically generated">
            <a:extLst>
              <a:ext uri="{FF2B5EF4-FFF2-40B4-BE49-F238E27FC236}">
                <a16:creationId xmlns:a16="http://schemas.microsoft.com/office/drawing/2014/main" id="{25ED312C-D712-6609-D421-BEAC2442F17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633704" y="685250"/>
            <a:ext cx="3396996" cy="970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11346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16DA16-B7E5-3414-FFF8-E5633555D5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58BFA1E-8F1F-730A-72D0-C1E962B404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A28F64-C88A-4B4A-0792-15D3265DE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80661-90BA-F04A-AD5D-1E7FF08D739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1CC5032-B361-1812-C716-E8059486C8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794576"/>
            <a:ext cx="12193935" cy="1186074"/>
          </a:xfrm>
        </p:spPr>
        <p:txBody>
          <a:bodyPr lIns="0"/>
          <a:lstStyle/>
          <a:p>
            <a:r>
              <a:rPr lang="en-GB"/>
              <a:t>Click to edit Master title style</a:t>
            </a:r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AFEB744-389E-C7C8-6CAD-A18E001807D2}"/>
              </a:ext>
            </a:extLst>
          </p:cNvPr>
          <p:cNvGrpSpPr/>
          <p:nvPr userDrawn="1"/>
        </p:nvGrpSpPr>
        <p:grpSpPr>
          <a:xfrm>
            <a:off x="0" y="10023232"/>
            <a:ext cx="18288000" cy="263771"/>
            <a:chOff x="0" y="6682154"/>
            <a:chExt cx="12192000" cy="175847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4590B90-F9EE-5CC3-20B1-3BF96097527E}"/>
                </a:ext>
              </a:extLst>
            </p:cNvPr>
            <p:cNvSpPr/>
            <p:nvPr/>
          </p:nvSpPr>
          <p:spPr>
            <a:xfrm>
              <a:off x="0" y="6682155"/>
              <a:ext cx="12192000" cy="17584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sp>
          <p:nvSpPr>
            <p:cNvPr id="11" name="Rectangle 4">
              <a:extLst>
                <a:ext uri="{FF2B5EF4-FFF2-40B4-BE49-F238E27FC236}">
                  <a16:creationId xmlns:a16="http://schemas.microsoft.com/office/drawing/2014/main" id="{E0265FB4-338B-4C5D-DBE2-5D6F3F23C0EE}"/>
                </a:ext>
              </a:extLst>
            </p:cNvPr>
            <p:cNvSpPr/>
            <p:nvPr/>
          </p:nvSpPr>
          <p:spPr>
            <a:xfrm>
              <a:off x="7951744" y="6682154"/>
              <a:ext cx="4240255" cy="175846"/>
            </a:xfrm>
            <a:custGeom>
              <a:avLst/>
              <a:gdLst>
                <a:gd name="connsiteX0" fmla="*/ 0 w 4094205"/>
                <a:gd name="connsiteY0" fmla="*/ 0 h 175846"/>
                <a:gd name="connsiteX1" fmla="*/ 4094205 w 4094205"/>
                <a:gd name="connsiteY1" fmla="*/ 0 h 175846"/>
                <a:gd name="connsiteX2" fmla="*/ 4094205 w 4094205"/>
                <a:gd name="connsiteY2" fmla="*/ 175846 h 175846"/>
                <a:gd name="connsiteX3" fmla="*/ 0 w 4094205"/>
                <a:gd name="connsiteY3" fmla="*/ 175846 h 175846"/>
                <a:gd name="connsiteX4" fmla="*/ 0 w 4094205"/>
                <a:gd name="connsiteY4" fmla="*/ 0 h 175846"/>
                <a:gd name="connsiteX0" fmla="*/ 146050 w 4240255"/>
                <a:gd name="connsiteY0" fmla="*/ 0 h 175846"/>
                <a:gd name="connsiteX1" fmla="*/ 4240255 w 4240255"/>
                <a:gd name="connsiteY1" fmla="*/ 0 h 175846"/>
                <a:gd name="connsiteX2" fmla="*/ 4240255 w 4240255"/>
                <a:gd name="connsiteY2" fmla="*/ 175846 h 175846"/>
                <a:gd name="connsiteX3" fmla="*/ 0 w 4240255"/>
                <a:gd name="connsiteY3" fmla="*/ 175846 h 175846"/>
                <a:gd name="connsiteX4" fmla="*/ 146050 w 4240255"/>
                <a:gd name="connsiteY4" fmla="*/ 0 h 175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40255" h="175846">
                  <a:moveTo>
                    <a:pt x="146050" y="0"/>
                  </a:moveTo>
                  <a:lnTo>
                    <a:pt x="4240255" y="0"/>
                  </a:lnTo>
                  <a:lnTo>
                    <a:pt x="4240255" y="175846"/>
                  </a:lnTo>
                  <a:lnTo>
                    <a:pt x="0" y="175846"/>
                  </a:lnTo>
                  <a:lnTo>
                    <a:pt x="14605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</p:grpSp>
      <p:sp>
        <p:nvSpPr>
          <p:cNvPr id="12" name="Freeform 11">
            <a:extLst>
              <a:ext uri="{FF2B5EF4-FFF2-40B4-BE49-F238E27FC236}">
                <a16:creationId xmlns:a16="http://schemas.microsoft.com/office/drawing/2014/main" id="{53BDAC24-5260-F909-35F2-2306F354E604}"/>
              </a:ext>
            </a:extLst>
          </p:cNvPr>
          <p:cNvSpPr/>
          <p:nvPr userDrawn="1"/>
        </p:nvSpPr>
        <p:spPr>
          <a:xfrm rot="2700000">
            <a:off x="-374952" y="-557424"/>
            <a:ext cx="1087415" cy="1087415"/>
          </a:xfrm>
          <a:custGeom>
            <a:avLst/>
            <a:gdLst>
              <a:gd name="connsiteX0" fmla="*/ 724943 w 724943"/>
              <a:gd name="connsiteY0" fmla="*/ 0 h 724943"/>
              <a:gd name="connsiteX1" fmla="*/ 724943 w 724943"/>
              <a:gd name="connsiteY1" fmla="*/ 724943 h 724943"/>
              <a:gd name="connsiteX2" fmla="*/ 0 w 724943"/>
              <a:gd name="connsiteY2" fmla="*/ 724943 h 724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24943" h="724943">
                <a:moveTo>
                  <a:pt x="724943" y="0"/>
                </a:moveTo>
                <a:lnTo>
                  <a:pt x="724943" y="724943"/>
                </a:lnTo>
                <a:lnTo>
                  <a:pt x="0" y="72494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2700"/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028BF066-5A7F-96E7-5A81-FB6D964C137E}"/>
              </a:ext>
            </a:extLst>
          </p:cNvPr>
          <p:cNvSpPr/>
          <p:nvPr userDrawn="1"/>
        </p:nvSpPr>
        <p:spPr>
          <a:xfrm rot="18900000">
            <a:off x="-557421" y="601580"/>
            <a:ext cx="1087415" cy="1087415"/>
          </a:xfrm>
          <a:custGeom>
            <a:avLst/>
            <a:gdLst>
              <a:gd name="connsiteX0" fmla="*/ 724943 w 724943"/>
              <a:gd name="connsiteY0" fmla="*/ 0 h 724943"/>
              <a:gd name="connsiteX1" fmla="*/ 724943 w 724943"/>
              <a:gd name="connsiteY1" fmla="*/ 724943 h 724943"/>
              <a:gd name="connsiteX2" fmla="*/ 0 w 724943"/>
              <a:gd name="connsiteY2" fmla="*/ 724943 h 724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24943" h="724943">
                <a:moveTo>
                  <a:pt x="724943" y="0"/>
                </a:moveTo>
                <a:lnTo>
                  <a:pt x="724943" y="724943"/>
                </a:lnTo>
                <a:lnTo>
                  <a:pt x="0" y="724943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2700"/>
          </a:p>
        </p:txBody>
      </p:sp>
      <p:pic>
        <p:nvPicPr>
          <p:cNvPr id="14" name="Picture 13" descr="A black background with blue and yellow text&#10;&#10;Description automatically generated">
            <a:extLst>
              <a:ext uri="{FF2B5EF4-FFF2-40B4-BE49-F238E27FC236}">
                <a16:creationId xmlns:a16="http://schemas.microsoft.com/office/drawing/2014/main" id="{5A1C78A7-4538-090E-77E5-E232979A13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633704" y="685250"/>
            <a:ext cx="3396996" cy="970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15555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E19EBC9-988B-2BF1-2098-62E21A1EBD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2521745"/>
            <a:ext cx="7736681" cy="676275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312489B-256C-3ACE-3DEF-0FCAFC6184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80661-90BA-F04A-AD5D-1E7FF08D7391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19322C03-BB3D-1854-69EE-6293B1B6DC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794576"/>
            <a:ext cx="12193935" cy="1186074"/>
          </a:xfrm>
        </p:spPr>
        <p:txBody>
          <a:bodyPr lIns="0"/>
          <a:lstStyle/>
          <a:p>
            <a:r>
              <a:rPr lang="en-GB"/>
              <a:t>Click to edit Master title style</a:t>
            </a:r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5581B67-541D-000C-97F1-4839EBE74B6C}"/>
              </a:ext>
            </a:extLst>
          </p:cNvPr>
          <p:cNvGrpSpPr/>
          <p:nvPr userDrawn="1"/>
        </p:nvGrpSpPr>
        <p:grpSpPr>
          <a:xfrm>
            <a:off x="0" y="10023232"/>
            <a:ext cx="18288000" cy="263771"/>
            <a:chOff x="0" y="6682154"/>
            <a:chExt cx="12192000" cy="175847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28E666C-AFCD-195B-C613-5D7D3DA5A3F3}"/>
                </a:ext>
              </a:extLst>
            </p:cNvPr>
            <p:cNvSpPr/>
            <p:nvPr/>
          </p:nvSpPr>
          <p:spPr>
            <a:xfrm>
              <a:off x="0" y="6682155"/>
              <a:ext cx="12192000" cy="17584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sp>
          <p:nvSpPr>
            <p:cNvPr id="13" name="Rectangle 4">
              <a:extLst>
                <a:ext uri="{FF2B5EF4-FFF2-40B4-BE49-F238E27FC236}">
                  <a16:creationId xmlns:a16="http://schemas.microsoft.com/office/drawing/2014/main" id="{422E1F09-A76B-66F3-43BC-3D9F3D7CE3D5}"/>
                </a:ext>
              </a:extLst>
            </p:cNvPr>
            <p:cNvSpPr/>
            <p:nvPr/>
          </p:nvSpPr>
          <p:spPr>
            <a:xfrm>
              <a:off x="7951744" y="6682154"/>
              <a:ext cx="4240255" cy="175846"/>
            </a:xfrm>
            <a:custGeom>
              <a:avLst/>
              <a:gdLst>
                <a:gd name="connsiteX0" fmla="*/ 0 w 4094205"/>
                <a:gd name="connsiteY0" fmla="*/ 0 h 175846"/>
                <a:gd name="connsiteX1" fmla="*/ 4094205 w 4094205"/>
                <a:gd name="connsiteY1" fmla="*/ 0 h 175846"/>
                <a:gd name="connsiteX2" fmla="*/ 4094205 w 4094205"/>
                <a:gd name="connsiteY2" fmla="*/ 175846 h 175846"/>
                <a:gd name="connsiteX3" fmla="*/ 0 w 4094205"/>
                <a:gd name="connsiteY3" fmla="*/ 175846 h 175846"/>
                <a:gd name="connsiteX4" fmla="*/ 0 w 4094205"/>
                <a:gd name="connsiteY4" fmla="*/ 0 h 175846"/>
                <a:gd name="connsiteX0" fmla="*/ 146050 w 4240255"/>
                <a:gd name="connsiteY0" fmla="*/ 0 h 175846"/>
                <a:gd name="connsiteX1" fmla="*/ 4240255 w 4240255"/>
                <a:gd name="connsiteY1" fmla="*/ 0 h 175846"/>
                <a:gd name="connsiteX2" fmla="*/ 4240255 w 4240255"/>
                <a:gd name="connsiteY2" fmla="*/ 175846 h 175846"/>
                <a:gd name="connsiteX3" fmla="*/ 0 w 4240255"/>
                <a:gd name="connsiteY3" fmla="*/ 175846 h 175846"/>
                <a:gd name="connsiteX4" fmla="*/ 146050 w 4240255"/>
                <a:gd name="connsiteY4" fmla="*/ 0 h 175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40255" h="175846">
                  <a:moveTo>
                    <a:pt x="146050" y="0"/>
                  </a:moveTo>
                  <a:lnTo>
                    <a:pt x="4240255" y="0"/>
                  </a:lnTo>
                  <a:lnTo>
                    <a:pt x="4240255" y="175846"/>
                  </a:lnTo>
                  <a:lnTo>
                    <a:pt x="0" y="175846"/>
                  </a:lnTo>
                  <a:lnTo>
                    <a:pt x="14605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</p:grpSp>
      <p:sp>
        <p:nvSpPr>
          <p:cNvPr id="14" name="Freeform 13">
            <a:extLst>
              <a:ext uri="{FF2B5EF4-FFF2-40B4-BE49-F238E27FC236}">
                <a16:creationId xmlns:a16="http://schemas.microsoft.com/office/drawing/2014/main" id="{1BCD85BE-6E40-BD85-C18B-BE7391533B0C}"/>
              </a:ext>
            </a:extLst>
          </p:cNvPr>
          <p:cNvSpPr/>
          <p:nvPr userDrawn="1"/>
        </p:nvSpPr>
        <p:spPr>
          <a:xfrm rot="2700000">
            <a:off x="-374952" y="-557424"/>
            <a:ext cx="1087415" cy="1087415"/>
          </a:xfrm>
          <a:custGeom>
            <a:avLst/>
            <a:gdLst>
              <a:gd name="connsiteX0" fmla="*/ 724943 w 724943"/>
              <a:gd name="connsiteY0" fmla="*/ 0 h 724943"/>
              <a:gd name="connsiteX1" fmla="*/ 724943 w 724943"/>
              <a:gd name="connsiteY1" fmla="*/ 724943 h 724943"/>
              <a:gd name="connsiteX2" fmla="*/ 0 w 724943"/>
              <a:gd name="connsiteY2" fmla="*/ 724943 h 724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24943" h="724943">
                <a:moveTo>
                  <a:pt x="724943" y="0"/>
                </a:moveTo>
                <a:lnTo>
                  <a:pt x="724943" y="724943"/>
                </a:lnTo>
                <a:lnTo>
                  <a:pt x="0" y="72494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2700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18D527F5-0AA5-3CDC-5429-8732FA478FFB}"/>
              </a:ext>
            </a:extLst>
          </p:cNvPr>
          <p:cNvSpPr/>
          <p:nvPr userDrawn="1"/>
        </p:nvSpPr>
        <p:spPr>
          <a:xfrm rot="18900000">
            <a:off x="-557421" y="601580"/>
            <a:ext cx="1087415" cy="1087415"/>
          </a:xfrm>
          <a:custGeom>
            <a:avLst/>
            <a:gdLst>
              <a:gd name="connsiteX0" fmla="*/ 724943 w 724943"/>
              <a:gd name="connsiteY0" fmla="*/ 0 h 724943"/>
              <a:gd name="connsiteX1" fmla="*/ 724943 w 724943"/>
              <a:gd name="connsiteY1" fmla="*/ 724943 h 724943"/>
              <a:gd name="connsiteX2" fmla="*/ 0 w 724943"/>
              <a:gd name="connsiteY2" fmla="*/ 724943 h 724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24943" h="724943">
                <a:moveTo>
                  <a:pt x="724943" y="0"/>
                </a:moveTo>
                <a:lnTo>
                  <a:pt x="724943" y="724943"/>
                </a:lnTo>
                <a:lnTo>
                  <a:pt x="0" y="724943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2700"/>
          </a:p>
        </p:txBody>
      </p:sp>
      <p:pic>
        <p:nvPicPr>
          <p:cNvPr id="16" name="Picture 15" descr="A black background with blue and yellow text&#10;&#10;Description automatically generated">
            <a:extLst>
              <a:ext uri="{FF2B5EF4-FFF2-40B4-BE49-F238E27FC236}">
                <a16:creationId xmlns:a16="http://schemas.microsoft.com/office/drawing/2014/main" id="{C1BA1C5C-11AA-3477-AE72-AF73497C481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633704" y="685250"/>
            <a:ext cx="3396996" cy="970571"/>
          </a:xfrm>
          <a:prstGeom prst="rect">
            <a:avLst/>
          </a:prstGeom>
        </p:spPr>
      </p:pic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6214F12A-1917-218C-91DF-1CF5010D31B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144000" y="2521745"/>
            <a:ext cx="9144000" cy="7500938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71515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790B82-0255-E781-58D6-CA9560AEEE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80661-90BA-F04A-AD5D-1E7FF08D7391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474BE51-2A19-9EE6-B954-762790E78F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794576"/>
            <a:ext cx="12193935" cy="1186074"/>
          </a:xfrm>
        </p:spPr>
        <p:txBody>
          <a:bodyPr lIns="0"/>
          <a:lstStyle/>
          <a:p>
            <a:r>
              <a:rPr lang="en-GB"/>
              <a:t>Click to edit Master title style</a:t>
            </a:r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82BF829-CD54-D895-4C28-5495AD946BB9}"/>
              </a:ext>
            </a:extLst>
          </p:cNvPr>
          <p:cNvGrpSpPr/>
          <p:nvPr userDrawn="1"/>
        </p:nvGrpSpPr>
        <p:grpSpPr>
          <a:xfrm>
            <a:off x="0" y="10023232"/>
            <a:ext cx="18288000" cy="263771"/>
            <a:chOff x="0" y="6682154"/>
            <a:chExt cx="12192000" cy="175847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20388BF-4CB7-596E-6106-662BE3340FB8}"/>
                </a:ext>
              </a:extLst>
            </p:cNvPr>
            <p:cNvSpPr/>
            <p:nvPr/>
          </p:nvSpPr>
          <p:spPr>
            <a:xfrm>
              <a:off x="0" y="6682155"/>
              <a:ext cx="12192000" cy="17584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sp>
          <p:nvSpPr>
            <p:cNvPr id="9" name="Rectangle 4">
              <a:extLst>
                <a:ext uri="{FF2B5EF4-FFF2-40B4-BE49-F238E27FC236}">
                  <a16:creationId xmlns:a16="http://schemas.microsoft.com/office/drawing/2014/main" id="{8807FB6D-E99E-13F3-75DF-85E6F5E430C5}"/>
                </a:ext>
              </a:extLst>
            </p:cNvPr>
            <p:cNvSpPr/>
            <p:nvPr/>
          </p:nvSpPr>
          <p:spPr>
            <a:xfrm>
              <a:off x="7951744" y="6682154"/>
              <a:ext cx="4240255" cy="175846"/>
            </a:xfrm>
            <a:custGeom>
              <a:avLst/>
              <a:gdLst>
                <a:gd name="connsiteX0" fmla="*/ 0 w 4094205"/>
                <a:gd name="connsiteY0" fmla="*/ 0 h 175846"/>
                <a:gd name="connsiteX1" fmla="*/ 4094205 w 4094205"/>
                <a:gd name="connsiteY1" fmla="*/ 0 h 175846"/>
                <a:gd name="connsiteX2" fmla="*/ 4094205 w 4094205"/>
                <a:gd name="connsiteY2" fmla="*/ 175846 h 175846"/>
                <a:gd name="connsiteX3" fmla="*/ 0 w 4094205"/>
                <a:gd name="connsiteY3" fmla="*/ 175846 h 175846"/>
                <a:gd name="connsiteX4" fmla="*/ 0 w 4094205"/>
                <a:gd name="connsiteY4" fmla="*/ 0 h 175846"/>
                <a:gd name="connsiteX0" fmla="*/ 146050 w 4240255"/>
                <a:gd name="connsiteY0" fmla="*/ 0 h 175846"/>
                <a:gd name="connsiteX1" fmla="*/ 4240255 w 4240255"/>
                <a:gd name="connsiteY1" fmla="*/ 0 h 175846"/>
                <a:gd name="connsiteX2" fmla="*/ 4240255 w 4240255"/>
                <a:gd name="connsiteY2" fmla="*/ 175846 h 175846"/>
                <a:gd name="connsiteX3" fmla="*/ 0 w 4240255"/>
                <a:gd name="connsiteY3" fmla="*/ 175846 h 175846"/>
                <a:gd name="connsiteX4" fmla="*/ 146050 w 4240255"/>
                <a:gd name="connsiteY4" fmla="*/ 0 h 175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40255" h="175846">
                  <a:moveTo>
                    <a:pt x="146050" y="0"/>
                  </a:moveTo>
                  <a:lnTo>
                    <a:pt x="4240255" y="0"/>
                  </a:lnTo>
                  <a:lnTo>
                    <a:pt x="4240255" y="175846"/>
                  </a:lnTo>
                  <a:lnTo>
                    <a:pt x="0" y="175846"/>
                  </a:lnTo>
                  <a:lnTo>
                    <a:pt x="14605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</p:grpSp>
      <p:sp>
        <p:nvSpPr>
          <p:cNvPr id="10" name="Freeform 9">
            <a:extLst>
              <a:ext uri="{FF2B5EF4-FFF2-40B4-BE49-F238E27FC236}">
                <a16:creationId xmlns:a16="http://schemas.microsoft.com/office/drawing/2014/main" id="{9FB60990-D00D-74CE-4534-FB323AF5E885}"/>
              </a:ext>
            </a:extLst>
          </p:cNvPr>
          <p:cNvSpPr/>
          <p:nvPr userDrawn="1"/>
        </p:nvSpPr>
        <p:spPr>
          <a:xfrm rot="2700000">
            <a:off x="-374952" y="-557424"/>
            <a:ext cx="1087415" cy="1087415"/>
          </a:xfrm>
          <a:custGeom>
            <a:avLst/>
            <a:gdLst>
              <a:gd name="connsiteX0" fmla="*/ 724943 w 724943"/>
              <a:gd name="connsiteY0" fmla="*/ 0 h 724943"/>
              <a:gd name="connsiteX1" fmla="*/ 724943 w 724943"/>
              <a:gd name="connsiteY1" fmla="*/ 724943 h 724943"/>
              <a:gd name="connsiteX2" fmla="*/ 0 w 724943"/>
              <a:gd name="connsiteY2" fmla="*/ 724943 h 724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24943" h="724943">
                <a:moveTo>
                  <a:pt x="724943" y="0"/>
                </a:moveTo>
                <a:lnTo>
                  <a:pt x="724943" y="724943"/>
                </a:lnTo>
                <a:lnTo>
                  <a:pt x="0" y="72494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2700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C6BD5E2C-4DD0-D2F0-7845-7B573106AA67}"/>
              </a:ext>
            </a:extLst>
          </p:cNvPr>
          <p:cNvSpPr/>
          <p:nvPr userDrawn="1"/>
        </p:nvSpPr>
        <p:spPr>
          <a:xfrm rot="18900000">
            <a:off x="-557421" y="601580"/>
            <a:ext cx="1087415" cy="1087415"/>
          </a:xfrm>
          <a:custGeom>
            <a:avLst/>
            <a:gdLst>
              <a:gd name="connsiteX0" fmla="*/ 724943 w 724943"/>
              <a:gd name="connsiteY0" fmla="*/ 0 h 724943"/>
              <a:gd name="connsiteX1" fmla="*/ 724943 w 724943"/>
              <a:gd name="connsiteY1" fmla="*/ 724943 h 724943"/>
              <a:gd name="connsiteX2" fmla="*/ 0 w 724943"/>
              <a:gd name="connsiteY2" fmla="*/ 724943 h 724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24943" h="724943">
                <a:moveTo>
                  <a:pt x="724943" y="0"/>
                </a:moveTo>
                <a:lnTo>
                  <a:pt x="724943" y="724943"/>
                </a:lnTo>
                <a:lnTo>
                  <a:pt x="0" y="724943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2700"/>
          </a:p>
        </p:txBody>
      </p:sp>
      <p:pic>
        <p:nvPicPr>
          <p:cNvPr id="12" name="Picture 11" descr="A black background with blue and yellow text&#10;&#10;Description automatically generated">
            <a:extLst>
              <a:ext uri="{FF2B5EF4-FFF2-40B4-BE49-F238E27FC236}">
                <a16:creationId xmlns:a16="http://schemas.microsoft.com/office/drawing/2014/main" id="{39E58063-FDB6-2FDF-7E99-C7AEEEC68EC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633704" y="685250"/>
            <a:ext cx="3396996" cy="970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45617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86AB69-8AC6-EAAF-D423-DED711B6D9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80661-90BA-F04A-AD5D-1E7FF08D7391}" type="slidenum">
              <a:rPr lang="en-US" smtClean="0"/>
              <a:t>‹#›</a:t>
            </a:fld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770F734-6A49-AC04-ACB2-420E08C477F8}"/>
              </a:ext>
            </a:extLst>
          </p:cNvPr>
          <p:cNvGrpSpPr/>
          <p:nvPr userDrawn="1"/>
        </p:nvGrpSpPr>
        <p:grpSpPr>
          <a:xfrm>
            <a:off x="0" y="10023232"/>
            <a:ext cx="18288000" cy="263771"/>
            <a:chOff x="0" y="6682154"/>
            <a:chExt cx="12192000" cy="175847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4DFF825-2EC9-2B95-E0AF-7E81422B0473}"/>
                </a:ext>
              </a:extLst>
            </p:cNvPr>
            <p:cNvSpPr/>
            <p:nvPr/>
          </p:nvSpPr>
          <p:spPr>
            <a:xfrm>
              <a:off x="0" y="6682155"/>
              <a:ext cx="12192000" cy="17584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sp>
          <p:nvSpPr>
            <p:cNvPr id="8" name="Rectangle 4">
              <a:extLst>
                <a:ext uri="{FF2B5EF4-FFF2-40B4-BE49-F238E27FC236}">
                  <a16:creationId xmlns:a16="http://schemas.microsoft.com/office/drawing/2014/main" id="{E0E39A16-5E9A-FB76-85A0-210046360D43}"/>
                </a:ext>
              </a:extLst>
            </p:cNvPr>
            <p:cNvSpPr/>
            <p:nvPr/>
          </p:nvSpPr>
          <p:spPr>
            <a:xfrm>
              <a:off x="7951744" y="6682154"/>
              <a:ext cx="4240255" cy="175846"/>
            </a:xfrm>
            <a:custGeom>
              <a:avLst/>
              <a:gdLst>
                <a:gd name="connsiteX0" fmla="*/ 0 w 4094205"/>
                <a:gd name="connsiteY0" fmla="*/ 0 h 175846"/>
                <a:gd name="connsiteX1" fmla="*/ 4094205 w 4094205"/>
                <a:gd name="connsiteY1" fmla="*/ 0 h 175846"/>
                <a:gd name="connsiteX2" fmla="*/ 4094205 w 4094205"/>
                <a:gd name="connsiteY2" fmla="*/ 175846 h 175846"/>
                <a:gd name="connsiteX3" fmla="*/ 0 w 4094205"/>
                <a:gd name="connsiteY3" fmla="*/ 175846 h 175846"/>
                <a:gd name="connsiteX4" fmla="*/ 0 w 4094205"/>
                <a:gd name="connsiteY4" fmla="*/ 0 h 175846"/>
                <a:gd name="connsiteX0" fmla="*/ 146050 w 4240255"/>
                <a:gd name="connsiteY0" fmla="*/ 0 h 175846"/>
                <a:gd name="connsiteX1" fmla="*/ 4240255 w 4240255"/>
                <a:gd name="connsiteY1" fmla="*/ 0 h 175846"/>
                <a:gd name="connsiteX2" fmla="*/ 4240255 w 4240255"/>
                <a:gd name="connsiteY2" fmla="*/ 175846 h 175846"/>
                <a:gd name="connsiteX3" fmla="*/ 0 w 4240255"/>
                <a:gd name="connsiteY3" fmla="*/ 175846 h 175846"/>
                <a:gd name="connsiteX4" fmla="*/ 146050 w 4240255"/>
                <a:gd name="connsiteY4" fmla="*/ 0 h 175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40255" h="175846">
                  <a:moveTo>
                    <a:pt x="146050" y="0"/>
                  </a:moveTo>
                  <a:lnTo>
                    <a:pt x="4240255" y="0"/>
                  </a:lnTo>
                  <a:lnTo>
                    <a:pt x="4240255" y="175846"/>
                  </a:lnTo>
                  <a:lnTo>
                    <a:pt x="0" y="175846"/>
                  </a:lnTo>
                  <a:lnTo>
                    <a:pt x="14605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</p:grpSp>
    </p:spTree>
    <p:extLst>
      <p:ext uri="{BB962C8B-B14F-4D97-AF65-F5344CB8AC3E}">
        <p14:creationId xmlns:p14="http://schemas.microsoft.com/office/powerpoint/2010/main" val="5229545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8A767A-8838-E59B-7C21-A3885294C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11194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CF458F-535F-D9CE-EB11-4015E1D7F3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925A05-EF81-6C46-832C-7C37DAF269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57300" y="926544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82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5980661-90BA-F04A-AD5D-1E7FF08D739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381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</p:sldLayoutIdLst>
  <p:hf hdr="0" ftr="0" dt="0"/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4800" b="1" i="0" kern="1200">
          <a:solidFill>
            <a:schemeClr val="bg2">
              <a:lumMod val="50000"/>
            </a:schemeClr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70000" indent="-270000" algn="l" defTabSz="1371600" rtl="0" eaLnBrk="1" latinLnBrk="0" hangingPunct="1">
        <a:lnSpc>
          <a:spcPct val="100000"/>
        </a:lnSpc>
        <a:spcBef>
          <a:spcPts val="0"/>
        </a:spcBef>
        <a:spcAft>
          <a:spcPts val="1500"/>
        </a:spcAft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40000" indent="-270000" algn="l" defTabSz="1371600" rtl="0" eaLnBrk="1" latinLnBrk="0" hangingPunct="1">
        <a:lnSpc>
          <a:spcPct val="100000"/>
        </a:lnSpc>
        <a:spcBef>
          <a:spcPts val="0"/>
        </a:spcBef>
        <a:spcAft>
          <a:spcPts val="1500"/>
        </a:spcAft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10000" indent="-270000" algn="l" defTabSz="1371600" rtl="0" eaLnBrk="1" latinLnBrk="0" hangingPunct="1">
        <a:lnSpc>
          <a:spcPct val="100000"/>
        </a:lnSpc>
        <a:spcBef>
          <a:spcPts val="0"/>
        </a:spcBef>
        <a:spcAft>
          <a:spcPts val="1500"/>
        </a:spcAft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080000" indent="-270000" algn="l" defTabSz="1371600" rtl="0" eaLnBrk="1" latinLnBrk="0" hangingPunct="1">
        <a:lnSpc>
          <a:spcPct val="100000"/>
        </a:lnSpc>
        <a:spcBef>
          <a:spcPts val="0"/>
        </a:spcBef>
        <a:spcAft>
          <a:spcPts val="1500"/>
        </a:spcAft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3086100" indent="-270000" algn="l" defTabSz="1371600" rtl="0" eaLnBrk="1" latinLnBrk="0" hangingPunct="1">
        <a:lnSpc>
          <a:spcPct val="100000"/>
        </a:lnSpc>
        <a:spcBef>
          <a:spcPts val="750"/>
        </a:spcBef>
        <a:spcAft>
          <a:spcPts val="1500"/>
        </a:spcAft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3.svg"/><Relationship Id="rId5" Type="http://schemas.openxmlformats.org/officeDocument/2006/relationships/image" Target="../media/image32.png"/><Relationship Id="rId4" Type="http://schemas.openxmlformats.org/officeDocument/2006/relationships/image" Target="../media/image31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12" Type="http://schemas.openxmlformats.org/officeDocument/2006/relationships/image" Target="../media/image44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8.sv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0" Type="http://schemas.openxmlformats.org/officeDocument/2006/relationships/image" Target="../media/image42.svg"/><Relationship Id="rId4" Type="http://schemas.openxmlformats.org/officeDocument/2006/relationships/image" Target="../media/image36.svg"/><Relationship Id="rId9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8.jpeg"/><Relationship Id="rId5" Type="http://schemas.openxmlformats.org/officeDocument/2006/relationships/image" Target="../media/image47.svg"/><Relationship Id="rId4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7" Type="http://schemas.openxmlformats.org/officeDocument/2006/relationships/image" Target="../media/image55.sv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4.pn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svg"/><Relationship Id="rId3" Type="http://schemas.openxmlformats.org/officeDocument/2006/relationships/image" Target="../media/image56.jpe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58.svg"/><Relationship Id="rId4" Type="http://schemas.openxmlformats.org/officeDocument/2006/relationships/image" Target="../media/image57.png"/><Relationship Id="rId9" Type="http://schemas.openxmlformats.org/officeDocument/2006/relationships/image" Target="../media/image6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3.png"/><Relationship Id="rId7" Type="http://schemas.openxmlformats.org/officeDocument/2006/relationships/image" Target="../media/image65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4.png"/><Relationship Id="rId5" Type="http://schemas.openxmlformats.org/officeDocument/2006/relationships/image" Target="../media/image19.svg"/><Relationship Id="rId4" Type="http://schemas.openxmlformats.org/officeDocument/2006/relationships/image" Target="../media/image2.png"/><Relationship Id="rId9" Type="http://schemas.openxmlformats.org/officeDocument/2006/relationships/image" Target="../media/image67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7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0.jpeg"/><Relationship Id="rId5" Type="http://schemas.openxmlformats.org/officeDocument/2006/relationships/image" Target="../media/image69.png"/><Relationship Id="rId4" Type="http://schemas.openxmlformats.org/officeDocument/2006/relationships/image" Target="../media/image68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7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3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5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image" Target="../media/image16.sv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3081001-3E0E-A56F-BB9C-46856EFBF2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05771" y="3385376"/>
            <a:ext cx="8111969" cy="3719513"/>
          </a:xfrm>
        </p:spPr>
        <p:txBody>
          <a:bodyPr/>
          <a:lstStyle/>
          <a:p>
            <a:r>
              <a:rPr lang="en-AU" dirty="0"/>
              <a:t>Voting in Australia’s Democracy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631C1AB8-5C06-03BD-2573-13FAD613DA7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AU" dirty="0"/>
              <a:t>Digital Pack Secondary presentation</a:t>
            </a:r>
          </a:p>
        </p:txBody>
      </p:sp>
    </p:spTree>
    <p:extLst>
      <p:ext uri="{BB962C8B-B14F-4D97-AF65-F5344CB8AC3E}">
        <p14:creationId xmlns:p14="http://schemas.microsoft.com/office/powerpoint/2010/main" val="27104050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12">
            <a:extLst>
              <a:ext uri="{FF2B5EF4-FFF2-40B4-BE49-F238E27FC236}">
                <a16:creationId xmlns:a16="http://schemas.microsoft.com/office/drawing/2014/main" id="{D96BB5B6-E3C3-F260-ACAA-C47B2F8400D6}"/>
              </a:ext>
            </a:extLst>
          </p:cNvPr>
          <p:cNvSpPr/>
          <p:nvPr/>
        </p:nvSpPr>
        <p:spPr>
          <a:xfrm>
            <a:off x="4002241" y="4564042"/>
            <a:ext cx="2334569" cy="5034074"/>
          </a:xfrm>
          <a:custGeom>
            <a:avLst/>
            <a:gdLst/>
            <a:ahLst/>
            <a:cxnLst/>
            <a:rect l="l" t="t" r="r" b="b"/>
            <a:pathLst>
              <a:path w="2334569" h="5034074">
                <a:moveTo>
                  <a:pt x="0" y="0"/>
                </a:moveTo>
                <a:lnTo>
                  <a:pt x="2334570" y="0"/>
                </a:lnTo>
                <a:lnTo>
                  <a:pt x="2334570" y="5034074"/>
                </a:lnTo>
                <a:lnTo>
                  <a:pt x="0" y="503407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45454"/>
            </a:stretch>
          </a:blipFill>
        </p:spPr>
        <p:txBody>
          <a:bodyPr/>
          <a:lstStyle/>
          <a:p>
            <a:endParaRPr lang="en-AU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13">
            <a:extLst>
              <a:ext uri="{FF2B5EF4-FFF2-40B4-BE49-F238E27FC236}">
                <a16:creationId xmlns:a16="http://schemas.microsoft.com/office/drawing/2014/main" id="{0BBA8250-31CB-AD8A-5184-775CB1ACDF5A}"/>
              </a:ext>
            </a:extLst>
          </p:cNvPr>
          <p:cNvSpPr/>
          <p:nvPr/>
        </p:nvSpPr>
        <p:spPr>
          <a:xfrm>
            <a:off x="1059292" y="4154446"/>
            <a:ext cx="1047549" cy="1047549"/>
          </a:xfrm>
          <a:custGeom>
            <a:avLst/>
            <a:gdLst/>
            <a:ahLst/>
            <a:cxnLst/>
            <a:rect l="l" t="t" r="r" b="b"/>
            <a:pathLst>
              <a:path w="1047549" h="1047549">
                <a:moveTo>
                  <a:pt x="0" y="0"/>
                </a:moveTo>
                <a:lnTo>
                  <a:pt x="1047550" y="0"/>
                </a:lnTo>
                <a:lnTo>
                  <a:pt x="1047550" y="1047549"/>
                </a:lnTo>
                <a:lnTo>
                  <a:pt x="0" y="104754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14">
            <a:extLst>
              <a:ext uri="{FF2B5EF4-FFF2-40B4-BE49-F238E27FC236}">
                <a16:creationId xmlns:a16="http://schemas.microsoft.com/office/drawing/2014/main" id="{A733FA70-C444-1777-A788-597255E5593C}"/>
              </a:ext>
            </a:extLst>
          </p:cNvPr>
          <p:cNvSpPr/>
          <p:nvPr/>
        </p:nvSpPr>
        <p:spPr>
          <a:xfrm>
            <a:off x="7063962" y="4154446"/>
            <a:ext cx="1047549" cy="1047549"/>
          </a:xfrm>
          <a:custGeom>
            <a:avLst/>
            <a:gdLst/>
            <a:ahLst/>
            <a:cxnLst/>
            <a:rect l="l" t="t" r="r" b="b"/>
            <a:pathLst>
              <a:path w="1047549" h="1047549">
                <a:moveTo>
                  <a:pt x="0" y="0"/>
                </a:moveTo>
                <a:lnTo>
                  <a:pt x="1047550" y="0"/>
                </a:lnTo>
                <a:lnTo>
                  <a:pt x="1047550" y="1047549"/>
                </a:lnTo>
                <a:lnTo>
                  <a:pt x="0" y="104754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15">
            <a:extLst>
              <a:ext uri="{FF2B5EF4-FFF2-40B4-BE49-F238E27FC236}">
                <a16:creationId xmlns:a16="http://schemas.microsoft.com/office/drawing/2014/main" id="{DBA3B71B-528A-C4D1-8EDB-86E8A014106B}"/>
              </a:ext>
            </a:extLst>
          </p:cNvPr>
          <p:cNvSpPr/>
          <p:nvPr/>
        </p:nvSpPr>
        <p:spPr>
          <a:xfrm>
            <a:off x="8179259" y="5252863"/>
            <a:ext cx="9080041" cy="4207570"/>
          </a:xfrm>
          <a:custGeom>
            <a:avLst/>
            <a:gdLst/>
            <a:ahLst/>
            <a:cxnLst/>
            <a:rect l="l" t="t" r="r" b="b"/>
            <a:pathLst>
              <a:path w="9080041" h="4207570">
                <a:moveTo>
                  <a:pt x="0" y="0"/>
                </a:moveTo>
                <a:lnTo>
                  <a:pt x="9080041" y="0"/>
                </a:lnTo>
                <a:lnTo>
                  <a:pt x="9080041" y="4207570"/>
                </a:lnTo>
                <a:lnTo>
                  <a:pt x="0" y="420757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AU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TextBox 16">
            <a:extLst>
              <a:ext uri="{FF2B5EF4-FFF2-40B4-BE49-F238E27FC236}">
                <a16:creationId xmlns:a16="http://schemas.microsoft.com/office/drawing/2014/main" id="{1D565C5B-12F1-365C-3AE8-406B46E9ADD3}"/>
              </a:ext>
            </a:extLst>
          </p:cNvPr>
          <p:cNvSpPr txBox="1"/>
          <p:nvPr/>
        </p:nvSpPr>
        <p:spPr>
          <a:xfrm>
            <a:off x="1028700" y="776266"/>
            <a:ext cx="15131594" cy="10433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760"/>
              </a:lnSpc>
            </a:pPr>
            <a:r>
              <a:rPr lang="en-US" sz="8000" b="1">
                <a:solidFill>
                  <a:srgbClr val="113768"/>
                </a:solidFill>
                <a:latin typeface="Gotham Bold"/>
                <a:ea typeface="Gotham Bold"/>
                <a:cs typeface="Gotham Bold"/>
                <a:sym typeface="Gotham Bold"/>
              </a:rPr>
              <a:t>Ballot papers</a:t>
            </a:r>
          </a:p>
        </p:txBody>
      </p:sp>
      <p:sp>
        <p:nvSpPr>
          <p:cNvPr id="8" name="TextBox 17">
            <a:extLst>
              <a:ext uri="{FF2B5EF4-FFF2-40B4-BE49-F238E27FC236}">
                <a16:creationId xmlns:a16="http://schemas.microsoft.com/office/drawing/2014/main" id="{40B311D0-C405-E433-7E2C-43566EBF912D}"/>
              </a:ext>
            </a:extLst>
          </p:cNvPr>
          <p:cNvSpPr txBox="1"/>
          <p:nvPr/>
        </p:nvSpPr>
        <p:spPr>
          <a:xfrm>
            <a:off x="1059292" y="5535370"/>
            <a:ext cx="2541513" cy="27511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80"/>
              </a:lnSpc>
              <a:spcBef>
                <a:spcPct val="0"/>
              </a:spcBef>
            </a:pPr>
            <a:r>
              <a:rPr lang="en-US" sz="2200" dirty="0">
                <a:solidFill>
                  <a:srgbClr val="113768"/>
                </a:solidFill>
                <a:latin typeface="Gotham"/>
                <a:ea typeface="Gotham"/>
                <a:cs typeface="Gotham"/>
                <a:sym typeface="Gotham"/>
              </a:rPr>
              <a:t>The</a:t>
            </a:r>
            <a:r>
              <a:rPr lang="en-US" sz="2200" b="1" dirty="0">
                <a:solidFill>
                  <a:srgbClr val="113768"/>
                </a:solidFill>
                <a:latin typeface="Gotham Bold"/>
                <a:ea typeface="Gotham Bold"/>
                <a:cs typeface="Gotham Bold"/>
                <a:sym typeface="Gotham Bold"/>
              </a:rPr>
              <a:t> </a:t>
            </a:r>
            <a:r>
              <a:rPr lang="en-US" sz="2200" b="1" dirty="0">
                <a:solidFill>
                  <a:srgbClr val="4F87C6"/>
                </a:solidFill>
                <a:latin typeface="Gotham Bold"/>
                <a:ea typeface="Gotham Bold"/>
                <a:cs typeface="Gotham Bold"/>
                <a:sym typeface="Gotham Bold"/>
              </a:rPr>
              <a:t>Legislative Assembly </a:t>
            </a:r>
            <a:r>
              <a:rPr lang="en-US" sz="2200" b="1" dirty="0">
                <a:solidFill>
                  <a:srgbClr val="113768"/>
                </a:solidFill>
                <a:latin typeface="Gotham Bold"/>
                <a:ea typeface="Gotham Bold"/>
                <a:cs typeface="Gotham Bold"/>
                <a:sym typeface="Gotham Bold"/>
              </a:rPr>
              <a:t>ballot paper</a:t>
            </a:r>
            <a:r>
              <a:rPr lang="en-US" sz="2200" dirty="0">
                <a:solidFill>
                  <a:srgbClr val="113768"/>
                </a:solidFill>
                <a:latin typeface="Gotham"/>
                <a:ea typeface="Gotham"/>
                <a:cs typeface="Gotham"/>
                <a:sym typeface="Gotham"/>
              </a:rPr>
              <a:t> lists the candidates who want to become members of the </a:t>
            </a:r>
            <a:r>
              <a:rPr lang="en-US" sz="2200" b="1" dirty="0">
                <a:solidFill>
                  <a:srgbClr val="4F87C6"/>
                </a:solidFill>
                <a:latin typeface="Gotham Bold"/>
                <a:ea typeface="Gotham Bold"/>
                <a:cs typeface="Gotham Bold"/>
                <a:sym typeface="Gotham Bold"/>
              </a:rPr>
              <a:t>Lower House.</a:t>
            </a:r>
          </a:p>
        </p:txBody>
      </p:sp>
      <p:sp>
        <p:nvSpPr>
          <p:cNvPr id="9" name="TextBox 18">
            <a:extLst>
              <a:ext uri="{FF2B5EF4-FFF2-40B4-BE49-F238E27FC236}">
                <a16:creationId xmlns:a16="http://schemas.microsoft.com/office/drawing/2014/main" id="{83BC651D-43F2-6F4F-8053-13426E38162E}"/>
              </a:ext>
            </a:extLst>
          </p:cNvPr>
          <p:cNvSpPr txBox="1"/>
          <p:nvPr/>
        </p:nvSpPr>
        <p:spPr>
          <a:xfrm>
            <a:off x="1025173" y="3350230"/>
            <a:ext cx="12009340" cy="3727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80"/>
              </a:lnSpc>
              <a:spcBef>
                <a:spcPct val="0"/>
              </a:spcBef>
            </a:pPr>
            <a:r>
              <a:rPr lang="en-US" sz="2200" b="1" dirty="0">
                <a:solidFill>
                  <a:srgbClr val="113768"/>
                </a:solidFill>
                <a:latin typeface="Gotham Bold"/>
                <a:ea typeface="Gotham Bold"/>
                <a:cs typeface="Gotham Bold"/>
                <a:sym typeface="Gotham Bold"/>
              </a:rPr>
              <a:t>At a WA State Election, there are TWO ballot papers.</a:t>
            </a:r>
          </a:p>
        </p:txBody>
      </p:sp>
      <p:sp>
        <p:nvSpPr>
          <p:cNvPr id="10" name="TextBox 19">
            <a:extLst>
              <a:ext uri="{FF2B5EF4-FFF2-40B4-BE49-F238E27FC236}">
                <a16:creationId xmlns:a16="http://schemas.microsoft.com/office/drawing/2014/main" id="{4BED3676-DE7C-D44D-04D9-9D2402242CC2}"/>
              </a:ext>
            </a:extLst>
          </p:cNvPr>
          <p:cNvSpPr txBox="1"/>
          <p:nvPr/>
        </p:nvSpPr>
        <p:spPr>
          <a:xfrm>
            <a:off x="1028700" y="2118637"/>
            <a:ext cx="16058322" cy="763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79"/>
              </a:lnSpc>
              <a:spcBef>
                <a:spcPct val="0"/>
              </a:spcBef>
            </a:pPr>
            <a:r>
              <a:rPr lang="en-US" sz="2199" dirty="0">
                <a:solidFill>
                  <a:srgbClr val="113768"/>
                </a:solidFill>
                <a:latin typeface="Gotham"/>
                <a:ea typeface="Gotham"/>
                <a:cs typeface="Gotham"/>
                <a:sym typeface="Gotham"/>
              </a:rPr>
              <a:t>A </a:t>
            </a:r>
            <a:r>
              <a:rPr lang="en-US" sz="2199" b="1" dirty="0">
                <a:solidFill>
                  <a:srgbClr val="113768"/>
                </a:solidFill>
                <a:latin typeface="Gotham Bold"/>
                <a:ea typeface="Gotham Bold"/>
                <a:cs typeface="Gotham Bold"/>
                <a:sym typeface="Gotham Bold"/>
              </a:rPr>
              <a:t>ballot paper</a:t>
            </a:r>
            <a:r>
              <a:rPr lang="en-US" sz="2199" dirty="0">
                <a:solidFill>
                  <a:srgbClr val="113768"/>
                </a:solidFill>
                <a:latin typeface="Gotham"/>
                <a:ea typeface="Gotham"/>
                <a:cs typeface="Gotham"/>
                <a:sym typeface="Gotham"/>
              </a:rPr>
              <a:t> is an official form used to vote in an election. It lists all the candidates and parties who are trying to </a:t>
            </a:r>
            <a:r>
              <a:rPr lang="en-US" sz="2199" b="1" dirty="0">
                <a:solidFill>
                  <a:srgbClr val="113768"/>
                </a:solidFill>
                <a:latin typeface="Gotham Bold"/>
                <a:ea typeface="Gotham Bold"/>
                <a:cs typeface="Gotham Bold"/>
                <a:sym typeface="Gotham Bold"/>
              </a:rPr>
              <a:t>win a seat</a:t>
            </a:r>
            <a:r>
              <a:rPr lang="en-US" sz="2199" dirty="0">
                <a:solidFill>
                  <a:srgbClr val="113768"/>
                </a:solidFill>
                <a:latin typeface="Gotham"/>
                <a:ea typeface="Gotham"/>
                <a:cs typeface="Gotham"/>
                <a:sym typeface="Gotham"/>
              </a:rPr>
              <a:t> in either the </a:t>
            </a:r>
            <a:r>
              <a:rPr lang="en-US" sz="2199" b="1" dirty="0">
                <a:solidFill>
                  <a:srgbClr val="113768"/>
                </a:solidFill>
                <a:latin typeface="Gotham Bold"/>
                <a:ea typeface="Gotham Bold"/>
                <a:cs typeface="Gotham Bold"/>
                <a:sym typeface="Gotham Bold"/>
              </a:rPr>
              <a:t>Upper House </a:t>
            </a:r>
            <a:r>
              <a:rPr lang="en-US" sz="2199" dirty="0">
                <a:solidFill>
                  <a:srgbClr val="113768"/>
                </a:solidFill>
                <a:latin typeface="Gotham"/>
                <a:ea typeface="Gotham"/>
                <a:cs typeface="Gotham"/>
                <a:sym typeface="Gotham"/>
              </a:rPr>
              <a:t>or the</a:t>
            </a:r>
            <a:r>
              <a:rPr lang="en-US" sz="2199" b="1" dirty="0">
                <a:solidFill>
                  <a:srgbClr val="113768"/>
                </a:solidFill>
                <a:latin typeface="Gotham Bold"/>
                <a:ea typeface="Gotham Bold"/>
                <a:cs typeface="Gotham Bold"/>
                <a:sym typeface="Gotham Bold"/>
              </a:rPr>
              <a:t> Lower House</a:t>
            </a:r>
            <a:r>
              <a:rPr lang="en-US" sz="2199" dirty="0">
                <a:solidFill>
                  <a:srgbClr val="113768"/>
                </a:solidFill>
                <a:latin typeface="Gotham"/>
                <a:ea typeface="Gotham"/>
                <a:cs typeface="Gotham"/>
                <a:sym typeface="Gotham"/>
              </a:rPr>
              <a:t>. </a:t>
            </a:r>
          </a:p>
        </p:txBody>
      </p:sp>
      <p:sp>
        <p:nvSpPr>
          <p:cNvPr id="11" name="TextBox 20">
            <a:extLst>
              <a:ext uri="{FF2B5EF4-FFF2-40B4-BE49-F238E27FC236}">
                <a16:creationId xmlns:a16="http://schemas.microsoft.com/office/drawing/2014/main" id="{003B7577-F09B-4E8B-29A3-DAE869E87280}"/>
              </a:ext>
            </a:extLst>
          </p:cNvPr>
          <p:cNvSpPr txBox="1"/>
          <p:nvPr/>
        </p:nvSpPr>
        <p:spPr>
          <a:xfrm>
            <a:off x="8320945" y="4277536"/>
            <a:ext cx="8796669" cy="7632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80"/>
              </a:lnSpc>
              <a:spcBef>
                <a:spcPct val="0"/>
              </a:spcBef>
            </a:pPr>
            <a:r>
              <a:rPr lang="en-US" sz="2200" dirty="0">
                <a:solidFill>
                  <a:srgbClr val="113768"/>
                </a:solidFill>
                <a:latin typeface="Gotham"/>
                <a:ea typeface="Gotham"/>
                <a:cs typeface="Gotham"/>
                <a:sym typeface="Gotham"/>
              </a:rPr>
              <a:t>The</a:t>
            </a:r>
            <a:r>
              <a:rPr lang="en-US" sz="2200" b="1" dirty="0">
                <a:solidFill>
                  <a:srgbClr val="113768"/>
                </a:solidFill>
                <a:latin typeface="Gotham Bold"/>
                <a:ea typeface="Gotham Bold"/>
                <a:cs typeface="Gotham Bold"/>
                <a:sym typeface="Gotham Bold"/>
              </a:rPr>
              <a:t> </a:t>
            </a:r>
            <a:r>
              <a:rPr lang="en-US" sz="2200" b="1" dirty="0">
                <a:solidFill>
                  <a:srgbClr val="03A687"/>
                </a:solidFill>
                <a:latin typeface="Gotham Bold"/>
                <a:ea typeface="Gotham Bold"/>
                <a:cs typeface="Gotham Bold"/>
                <a:sym typeface="Gotham Bold"/>
              </a:rPr>
              <a:t>Legislative Council</a:t>
            </a:r>
            <a:r>
              <a:rPr lang="en-US" sz="2200" b="1" dirty="0">
                <a:solidFill>
                  <a:srgbClr val="113768"/>
                </a:solidFill>
                <a:latin typeface="Gotham Bold"/>
                <a:ea typeface="Gotham Bold"/>
                <a:cs typeface="Gotham Bold"/>
                <a:sym typeface="Gotham Bold"/>
              </a:rPr>
              <a:t> ballot paper</a:t>
            </a:r>
            <a:r>
              <a:rPr lang="en-US" sz="2200" dirty="0">
                <a:solidFill>
                  <a:srgbClr val="113768"/>
                </a:solidFill>
                <a:latin typeface="Gotham"/>
                <a:ea typeface="Gotham"/>
                <a:cs typeface="Gotham"/>
                <a:sym typeface="Gotham"/>
              </a:rPr>
              <a:t> lists the candidates and parties who want to win seats in the </a:t>
            </a:r>
            <a:r>
              <a:rPr lang="en-US" sz="2200" b="1" dirty="0">
                <a:solidFill>
                  <a:srgbClr val="03A687"/>
                </a:solidFill>
                <a:latin typeface="Gotham Bold"/>
                <a:ea typeface="Gotham Bold"/>
                <a:cs typeface="Gotham Bold"/>
                <a:sym typeface="Gotham Bold"/>
              </a:rPr>
              <a:t>Upper House. </a:t>
            </a:r>
          </a:p>
        </p:txBody>
      </p:sp>
    </p:spTree>
    <p:extLst>
      <p:ext uri="{BB962C8B-B14F-4D97-AF65-F5344CB8AC3E}">
        <p14:creationId xmlns:p14="http://schemas.microsoft.com/office/powerpoint/2010/main" val="2272853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8" grpId="0"/>
      <p:bldP spid="9" grpId="0"/>
      <p:bldP spid="10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333C7E-EBD6-2599-C34F-FC3A4FFDE3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2"/>
          <p:cNvSpPr/>
          <p:nvPr/>
        </p:nvSpPr>
        <p:spPr>
          <a:xfrm>
            <a:off x="13367411" y="475717"/>
            <a:ext cx="4329401" cy="9335565"/>
          </a:xfrm>
          <a:custGeom>
            <a:avLst/>
            <a:gdLst/>
            <a:ahLst/>
            <a:cxnLst/>
            <a:rect l="l" t="t" r="r" b="b"/>
            <a:pathLst>
              <a:path w="4329401" h="9335565">
                <a:moveTo>
                  <a:pt x="0" y="0"/>
                </a:moveTo>
                <a:lnTo>
                  <a:pt x="4329401" y="0"/>
                </a:lnTo>
                <a:lnTo>
                  <a:pt x="4329401" y="9335566"/>
                </a:lnTo>
                <a:lnTo>
                  <a:pt x="0" y="933556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45454"/>
            </a:stretch>
          </a:blipFill>
        </p:spPr>
        <p:txBody>
          <a:bodyPr/>
          <a:lstStyle/>
          <a:p>
            <a:endParaRPr lang="en-AU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14302748" y="6304631"/>
            <a:ext cx="148790" cy="442350"/>
          </a:xfrm>
          <a:custGeom>
            <a:avLst/>
            <a:gdLst/>
            <a:ahLst/>
            <a:cxnLst/>
            <a:rect l="l" t="t" r="r" b="b"/>
            <a:pathLst>
              <a:path w="148790" h="442350">
                <a:moveTo>
                  <a:pt x="0" y="0"/>
                </a:moveTo>
                <a:lnTo>
                  <a:pt x="148790" y="0"/>
                </a:lnTo>
                <a:lnTo>
                  <a:pt x="148790" y="442350"/>
                </a:lnTo>
                <a:lnTo>
                  <a:pt x="0" y="4423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14195518" y="7218401"/>
            <a:ext cx="376046" cy="449620"/>
          </a:xfrm>
          <a:custGeom>
            <a:avLst/>
            <a:gdLst/>
            <a:ahLst/>
            <a:cxnLst/>
            <a:rect l="l" t="t" r="r" b="b"/>
            <a:pathLst>
              <a:path w="376046" h="449620">
                <a:moveTo>
                  <a:pt x="0" y="0"/>
                </a:moveTo>
                <a:lnTo>
                  <a:pt x="376045" y="0"/>
                </a:lnTo>
                <a:lnTo>
                  <a:pt x="376045" y="449619"/>
                </a:lnTo>
                <a:lnTo>
                  <a:pt x="0" y="44961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14262890" y="4355477"/>
            <a:ext cx="228506" cy="426118"/>
          </a:xfrm>
          <a:custGeom>
            <a:avLst/>
            <a:gdLst/>
            <a:ahLst/>
            <a:cxnLst/>
            <a:rect l="l" t="t" r="r" b="b"/>
            <a:pathLst>
              <a:path w="228506" h="426118">
                <a:moveTo>
                  <a:pt x="0" y="0"/>
                </a:moveTo>
                <a:lnTo>
                  <a:pt x="228506" y="0"/>
                </a:lnTo>
                <a:lnTo>
                  <a:pt x="228506" y="426118"/>
                </a:lnTo>
                <a:lnTo>
                  <a:pt x="0" y="42611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Freeform 16"/>
          <p:cNvSpPr/>
          <p:nvPr/>
        </p:nvSpPr>
        <p:spPr>
          <a:xfrm>
            <a:off x="14195518" y="5219562"/>
            <a:ext cx="329790" cy="454598"/>
          </a:xfrm>
          <a:custGeom>
            <a:avLst/>
            <a:gdLst/>
            <a:ahLst/>
            <a:cxnLst/>
            <a:rect l="l" t="t" r="r" b="b"/>
            <a:pathLst>
              <a:path w="329790" h="454598">
                <a:moveTo>
                  <a:pt x="0" y="0"/>
                </a:moveTo>
                <a:lnTo>
                  <a:pt x="329790" y="0"/>
                </a:lnTo>
                <a:lnTo>
                  <a:pt x="329790" y="454598"/>
                </a:lnTo>
                <a:lnTo>
                  <a:pt x="0" y="45459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7" name="Group 17"/>
          <p:cNvGrpSpPr/>
          <p:nvPr/>
        </p:nvGrpSpPr>
        <p:grpSpPr>
          <a:xfrm>
            <a:off x="-782996" y="5143499"/>
            <a:ext cx="13344856" cy="2795315"/>
            <a:chOff x="0" y="-178266"/>
            <a:chExt cx="17793141" cy="3727086"/>
          </a:xfrm>
        </p:grpSpPr>
        <p:grpSp>
          <p:nvGrpSpPr>
            <p:cNvPr id="18" name="Group 18"/>
            <p:cNvGrpSpPr/>
            <p:nvPr/>
          </p:nvGrpSpPr>
          <p:grpSpPr>
            <a:xfrm>
              <a:off x="0" y="-178266"/>
              <a:ext cx="17793141" cy="3727086"/>
              <a:chOff x="0" y="-38100"/>
              <a:chExt cx="3802841" cy="796572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82644" y="-19095"/>
                <a:ext cx="3720197" cy="758472"/>
              </a:xfrm>
              <a:custGeom>
                <a:avLst/>
                <a:gdLst/>
                <a:ahLst/>
                <a:cxnLst/>
                <a:rect l="l" t="t" r="r" b="b"/>
                <a:pathLst>
                  <a:path w="3720197" h="758472">
                    <a:moveTo>
                      <a:pt x="8302" y="0"/>
                    </a:moveTo>
                    <a:lnTo>
                      <a:pt x="3711894" y="0"/>
                    </a:lnTo>
                    <a:cubicBezTo>
                      <a:pt x="3714096" y="0"/>
                      <a:pt x="3716208" y="875"/>
                      <a:pt x="3717765" y="2432"/>
                    </a:cubicBezTo>
                    <a:cubicBezTo>
                      <a:pt x="3719322" y="3989"/>
                      <a:pt x="3720197" y="6100"/>
                      <a:pt x="3720197" y="8302"/>
                    </a:cubicBezTo>
                    <a:lnTo>
                      <a:pt x="3720197" y="750170"/>
                    </a:lnTo>
                    <a:cubicBezTo>
                      <a:pt x="3720197" y="752372"/>
                      <a:pt x="3719322" y="754483"/>
                      <a:pt x="3717765" y="756040"/>
                    </a:cubicBezTo>
                    <a:cubicBezTo>
                      <a:pt x="3716208" y="757597"/>
                      <a:pt x="3714096" y="758472"/>
                      <a:pt x="3711894" y="758472"/>
                    </a:cubicBezTo>
                    <a:lnTo>
                      <a:pt x="8302" y="758472"/>
                    </a:lnTo>
                    <a:cubicBezTo>
                      <a:pt x="6100" y="758472"/>
                      <a:pt x="3989" y="757597"/>
                      <a:pt x="2432" y="756040"/>
                    </a:cubicBezTo>
                    <a:cubicBezTo>
                      <a:pt x="875" y="754483"/>
                      <a:pt x="0" y="752372"/>
                      <a:pt x="0" y="750170"/>
                    </a:cubicBezTo>
                    <a:lnTo>
                      <a:pt x="0" y="8302"/>
                    </a:lnTo>
                    <a:cubicBezTo>
                      <a:pt x="0" y="6100"/>
                      <a:pt x="875" y="3989"/>
                      <a:pt x="2432" y="2432"/>
                    </a:cubicBezTo>
                    <a:cubicBezTo>
                      <a:pt x="3989" y="875"/>
                      <a:pt x="6100" y="0"/>
                      <a:pt x="8302" y="0"/>
                    </a:cubicBezTo>
                    <a:close/>
                  </a:path>
                </a:pathLst>
              </a:custGeom>
              <a:solidFill>
                <a:srgbClr val="113768"/>
              </a:solidFill>
            </p:spPr>
            <p:txBody>
              <a:bodyPr/>
              <a:lstStyle/>
              <a:p>
                <a:endParaRPr lang="en-AU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0" name="TextBox 20"/>
              <p:cNvSpPr txBox="1"/>
              <p:nvPr/>
            </p:nvSpPr>
            <p:spPr>
              <a:xfrm>
                <a:off x="0" y="-38100"/>
                <a:ext cx="3720196" cy="796572"/>
              </a:xfrm>
              <a:prstGeom prst="rect">
                <a:avLst/>
              </a:prstGeom>
            </p:spPr>
            <p:txBody>
              <a:bodyPr lIns="46951" tIns="46951" rIns="46951" bIns="46951" rtlCol="0" anchor="ctr"/>
              <a:lstStyle/>
              <a:p>
                <a:pPr algn="ctr">
                  <a:lnSpc>
                    <a:spcPts val="2940"/>
                  </a:lnSpc>
                </a:pPr>
                <a:endParaRPr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21" name="Freeform 21"/>
            <p:cNvSpPr/>
            <p:nvPr/>
          </p:nvSpPr>
          <p:spPr>
            <a:xfrm>
              <a:off x="14524568" y="463325"/>
              <a:ext cx="2260857" cy="2443480"/>
            </a:xfrm>
            <a:custGeom>
              <a:avLst/>
              <a:gdLst/>
              <a:ahLst/>
              <a:cxnLst/>
              <a:rect l="l" t="t" r="r" b="b"/>
              <a:pathLst>
                <a:path w="2622171" h="2622171">
                  <a:moveTo>
                    <a:pt x="0" y="0"/>
                  </a:moveTo>
                  <a:lnTo>
                    <a:pt x="2622171" y="0"/>
                  </a:lnTo>
                  <a:lnTo>
                    <a:pt x="2622171" y="2622171"/>
                  </a:lnTo>
                  <a:lnTo>
                    <a:pt x="0" y="26221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2454643" y="463325"/>
              <a:ext cx="10820400" cy="24434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940"/>
                </a:lnSpc>
              </a:pPr>
              <a:r>
                <a:rPr lang="en-US" sz="2100" dirty="0">
                  <a:solidFill>
                    <a:srgbClr val="FFFFFF"/>
                  </a:solidFill>
                  <a:latin typeface="Gotham"/>
                  <a:ea typeface="Gotham"/>
                  <a:cs typeface="Gotham"/>
                  <a:sym typeface="Gotham"/>
                </a:rPr>
                <a:t>To complete the ballot paper, the voter writes numbers in </a:t>
              </a:r>
              <a:r>
                <a:rPr lang="en-US" sz="2100" b="1" dirty="0">
                  <a:solidFill>
                    <a:srgbClr val="FFFFFF"/>
                  </a:solidFill>
                  <a:latin typeface="Gotham Bold"/>
                  <a:ea typeface="Gotham Bold"/>
                  <a:cs typeface="Gotham Bold"/>
                  <a:sym typeface="Gotham Bold"/>
                </a:rPr>
                <a:t>ALL the boxes.</a:t>
              </a:r>
              <a:r>
                <a:rPr lang="en-US" sz="2100" dirty="0">
                  <a:solidFill>
                    <a:srgbClr val="FFFFFF"/>
                  </a:solidFill>
                  <a:latin typeface="Gotham"/>
                  <a:ea typeface="Gotham"/>
                  <a:cs typeface="Gotham"/>
                  <a:sym typeface="Gotham"/>
                </a:rPr>
                <a:t> </a:t>
              </a:r>
              <a:r>
                <a:rPr lang="en-US" sz="2100" dirty="0">
                  <a:solidFill>
                    <a:schemeClr val="bg1"/>
                  </a:solidFill>
                  <a:latin typeface="Gotham"/>
                  <a:ea typeface="Gotham"/>
                  <a:cs typeface="Gotham"/>
                  <a:sym typeface="Gotham"/>
                </a:rPr>
                <a:t>This is called FULL preferential voting.</a:t>
              </a:r>
            </a:p>
            <a:p>
              <a:pPr>
                <a:lnSpc>
                  <a:spcPts val="2940"/>
                </a:lnSpc>
              </a:pPr>
              <a:endParaRPr lang="en-US" sz="2100" dirty="0">
                <a:solidFill>
                  <a:srgbClr val="FFFFFF"/>
                </a:solidFill>
                <a:latin typeface="Gotham"/>
                <a:ea typeface="Gotham"/>
                <a:cs typeface="Gotham"/>
                <a:sym typeface="Gotham"/>
              </a:endParaRPr>
            </a:p>
            <a:p>
              <a:pPr>
                <a:lnSpc>
                  <a:spcPts val="2940"/>
                </a:lnSpc>
                <a:spcBef>
                  <a:spcPct val="0"/>
                </a:spcBef>
              </a:pPr>
              <a:r>
                <a:rPr lang="en-US" sz="2100" dirty="0">
                  <a:solidFill>
                    <a:srgbClr val="FFFFFF"/>
                  </a:solidFill>
                  <a:latin typeface="Gotham"/>
                  <a:ea typeface="Gotham"/>
                  <a:cs typeface="Gotham"/>
                  <a:sym typeface="Gotham"/>
                </a:rPr>
                <a:t>Voters write a "1" for their favorite, "2" for their second favorite, and so on until ALL the boxes have been filled in. </a:t>
              </a:r>
            </a:p>
          </p:txBody>
        </p:sp>
      </p:grpSp>
      <p:sp>
        <p:nvSpPr>
          <p:cNvPr id="23" name="TextBox 23"/>
          <p:cNvSpPr txBox="1"/>
          <p:nvPr/>
        </p:nvSpPr>
        <p:spPr>
          <a:xfrm>
            <a:off x="1028700" y="1170425"/>
            <a:ext cx="14177619" cy="10433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760"/>
              </a:lnSpc>
            </a:pPr>
            <a:r>
              <a:rPr lang="en-US" sz="8000" b="1">
                <a:solidFill>
                  <a:srgbClr val="113768"/>
                </a:solidFill>
                <a:latin typeface="Gotham Bold"/>
                <a:ea typeface="Gotham Bold"/>
                <a:cs typeface="Gotham Bold"/>
                <a:sym typeface="Gotham Bold"/>
              </a:rPr>
              <a:t>Preferential voting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028700" y="2738622"/>
            <a:ext cx="11543396" cy="19560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079"/>
              </a:lnSpc>
            </a:pPr>
            <a:r>
              <a:rPr lang="en-US" sz="2199" dirty="0">
                <a:solidFill>
                  <a:srgbClr val="113768"/>
                </a:solidFill>
                <a:latin typeface="Gotham"/>
                <a:ea typeface="Gotham"/>
                <a:cs typeface="Gotham"/>
                <a:sym typeface="Gotham"/>
              </a:rPr>
              <a:t>In Australian elections, we use a </a:t>
            </a:r>
            <a:r>
              <a:rPr lang="en-US" sz="2199" b="1" dirty="0">
                <a:solidFill>
                  <a:srgbClr val="4F87C6"/>
                </a:solidFill>
                <a:latin typeface="Gotham Bold"/>
                <a:ea typeface="Gotham Bold"/>
                <a:cs typeface="Gotham Bold"/>
                <a:sym typeface="Gotham Bold"/>
              </a:rPr>
              <a:t>preferential voting</a:t>
            </a:r>
            <a:r>
              <a:rPr lang="en-US" sz="2199" dirty="0">
                <a:solidFill>
                  <a:srgbClr val="4F87C6"/>
                </a:solidFill>
                <a:latin typeface="Gotham"/>
                <a:ea typeface="Gotham"/>
                <a:cs typeface="Gotham"/>
                <a:sym typeface="Gotham"/>
              </a:rPr>
              <a:t> </a:t>
            </a:r>
            <a:r>
              <a:rPr lang="en-US" sz="2199" b="1" dirty="0">
                <a:solidFill>
                  <a:srgbClr val="4F87C6"/>
                </a:solidFill>
                <a:latin typeface="Gotham Bold"/>
                <a:ea typeface="Gotham Bold"/>
                <a:cs typeface="Gotham Bold"/>
                <a:sym typeface="Gotham Bold"/>
              </a:rPr>
              <a:t>system.</a:t>
            </a:r>
          </a:p>
          <a:p>
            <a:pPr>
              <a:lnSpc>
                <a:spcPts val="3079"/>
              </a:lnSpc>
            </a:pPr>
            <a:endParaRPr lang="en-US" sz="2199" b="1" dirty="0">
              <a:solidFill>
                <a:srgbClr val="4F87C6"/>
              </a:solidFill>
              <a:latin typeface="Gotham Bold"/>
              <a:ea typeface="Gotham Bold"/>
              <a:cs typeface="Gotham Bold"/>
              <a:sym typeface="Gotham Bold"/>
            </a:endParaRPr>
          </a:p>
          <a:p>
            <a:pPr>
              <a:lnSpc>
                <a:spcPts val="3079"/>
              </a:lnSpc>
              <a:spcBef>
                <a:spcPct val="0"/>
              </a:spcBef>
            </a:pPr>
            <a:r>
              <a:rPr lang="en-US" sz="2199" dirty="0">
                <a:solidFill>
                  <a:srgbClr val="113768"/>
                </a:solidFill>
                <a:latin typeface="Gotham"/>
                <a:ea typeface="Gotham"/>
                <a:cs typeface="Gotham"/>
                <a:sym typeface="Gotham"/>
              </a:rPr>
              <a:t>Voters rank candidates in their </a:t>
            </a:r>
            <a:r>
              <a:rPr lang="en-US" sz="2199" b="1" dirty="0">
                <a:solidFill>
                  <a:srgbClr val="113768"/>
                </a:solidFill>
                <a:latin typeface="Gotham Bold"/>
                <a:ea typeface="Gotham Bold"/>
                <a:cs typeface="Gotham Bold"/>
                <a:sym typeface="Gotham"/>
              </a:rPr>
              <a:t>order of preference. </a:t>
            </a:r>
          </a:p>
          <a:p>
            <a:pPr>
              <a:lnSpc>
                <a:spcPts val="3079"/>
              </a:lnSpc>
              <a:spcBef>
                <a:spcPct val="0"/>
              </a:spcBef>
            </a:pPr>
            <a:endParaRPr lang="en-US" sz="2199" dirty="0">
              <a:solidFill>
                <a:srgbClr val="113768"/>
              </a:solidFill>
              <a:latin typeface="Gotham"/>
              <a:ea typeface="Gotham"/>
              <a:cs typeface="Gotham"/>
              <a:sym typeface="Gotham"/>
            </a:endParaRPr>
          </a:p>
          <a:p>
            <a:pPr>
              <a:lnSpc>
                <a:spcPts val="3079"/>
              </a:lnSpc>
              <a:spcBef>
                <a:spcPct val="0"/>
              </a:spcBef>
            </a:pPr>
            <a:r>
              <a:rPr lang="en-US" sz="2199" dirty="0">
                <a:solidFill>
                  <a:srgbClr val="113768"/>
                </a:solidFill>
                <a:latin typeface="Gotham"/>
                <a:ea typeface="Gotham"/>
                <a:cs typeface="Gotham"/>
                <a:sym typeface="Gotham"/>
              </a:rPr>
              <a:t>This means selecting the candidates in the order that the voter likes them. </a:t>
            </a:r>
          </a:p>
        </p:txBody>
      </p:sp>
      <p:sp>
        <p:nvSpPr>
          <p:cNvPr id="2" name="TextBox 24">
            <a:extLst>
              <a:ext uri="{FF2B5EF4-FFF2-40B4-BE49-F238E27FC236}">
                <a16:creationId xmlns:a16="http://schemas.microsoft.com/office/drawing/2014/main" id="{EDD8DF7F-665A-92BE-0A98-5B4CC8500AA2}"/>
              </a:ext>
            </a:extLst>
          </p:cNvPr>
          <p:cNvSpPr txBox="1"/>
          <p:nvPr/>
        </p:nvSpPr>
        <p:spPr>
          <a:xfrm>
            <a:off x="1018464" y="8387327"/>
            <a:ext cx="11543396" cy="7634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079"/>
              </a:lnSpc>
              <a:spcBef>
                <a:spcPct val="0"/>
              </a:spcBef>
            </a:pPr>
            <a:r>
              <a:rPr lang="en-US" sz="2199" dirty="0">
                <a:solidFill>
                  <a:srgbClr val="113768"/>
                </a:solidFill>
                <a:latin typeface="Gotham"/>
                <a:ea typeface="Gotham"/>
                <a:cs typeface="Gotham"/>
                <a:sym typeface="Gotham"/>
              </a:rPr>
              <a:t>If you don’t fill in your ballot paper correctly, your vote will not be counted. This is called an </a:t>
            </a:r>
            <a:r>
              <a:rPr lang="en-US" sz="2199" dirty="0">
                <a:solidFill>
                  <a:srgbClr val="113768"/>
                </a:solidFill>
                <a:latin typeface="Gotham Bold" panose="020B0604020202020204" charset="0"/>
                <a:ea typeface="Gotham"/>
                <a:cs typeface="Gotham Bold" panose="020B0604020202020204" charset="0"/>
                <a:sym typeface="Gotham"/>
              </a:rPr>
              <a:t>Informal</a:t>
            </a:r>
            <a:r>
              <a:rPr lang="en-US" sz="2199" dirty="0">
                <a:solidFill>
                  <a:srgbClr val="113768"/>
                </a:solidFill>
                <a:latin typeface="Gotham"/>
                <a:ea typeface="Gotham"/>
                <a:cs typeface="Gotham"/>
                <a:sym typeface="Gotham"/>
              </a:rPr>
              <a:t> vote.</a:t>
            </a:r>
            <a:r>
              <a:rPr lang="en-US" sz="2400" dirty="0">
                <a:solidFill>
                  <a:srgbClr val="113768"/>
                </a:solidFill>
                <a:latin typeface="Gotham"/>
                <a:ea typeface="Gotham"/>
                <a:cs typeface="Gotham"/>
                <a:sym typeface="Gotham"/>
              </a:rPr>
              <a:t> </a:t>
            </a:r>
            <a:r>
              <a:rPr lang="en-US" sz="2200" dirty="0">
                <a:solidFill>
                  <a:srgbClr val="113768"/>
                </a:solidFill>
                <a:latin typeface="Gotham"/>
                <a:ea typeface="Gotham"/>
                <a:cs typeface="Gotham"/>
                <a:sym typeface="Gotham"/>
              </a:rPr>
              <a:t>Do not put your name on the ballot paper.</a:t>
            </a:r>
          </a:p>
        </p:txBody>
      </p:sp>
    </p:spTree>
    <p:extLst>
      <p:ext uri="{BB962C8B-B14F-4D97-AF65-F5344CB8AC3E}">
        <p14:creationId xmlns:p14="http://schemas.microsoft.com/office/powerpoint/2010/main" val="3815028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  <p:bldP spid="24" grpId="0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977321-CA48-6C78-8EC0-B40B1A9B3B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5">
            <a:extLst>
              <a:ext uri="{FF2B5EF4-FFF2-40B4-BE49-F238E27FC236}">
                <a16:creationId xmlns:a16="http://schemas.microsoft.com/office/drawing/2014/main" id="{8A6F4BD2-E968-BC32-0AA2-6C2B157E6074}"/>
              </a:ext>
            </a:extLst>
          </p:cNvPr>
          <p:cNvSpPr/>
          <p:nvPr/>
        </p:nvSpPr>
        <p:spPr>
          <a:xfrm>
            <a:off x="14754479" y="4040311"/>
            <a:ext cx="2369971" cy="3374804"/>
          </a:xfrm>
          <a:custGeom>
            <a:avLst/>
            <a:gdLst/>
            <a:ahLst/>
            <a:cxnLst/>
            <a:rect l="l" t="t" r="r" b="b"/>
            <a:pathLst>
              <a:path w="2369971" h="3374804">
                <a:moveTo>
                  <a:pt x="0" y="0"/>
                </a:moveTo>
                <a:lnTo>
                  <a:pt x="2369971" y="0"/>
                </a:lnTo>
                <a:lnTo>
                  <a:pt x="2369971" y="3374804"/>
                </a:lnTo>
                <a:lnTo>
                  <a:pt x="0" y="337480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17" r="-317"/>
            </a:stretch>
          </a:blipFill>
        </p:spPr>
        <p:txBody>
          <a:bodyPr/>
          <a:lstStyle/>
          <a:p>
            <a:endParaRPr lang="en-AU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16">
            <a:extLst>
              <a:ext uri="{FF2B5EF4-FFF2-40B4-BE49-F238E27FC236}">
                <a16:creationId xmlns:a16="http://schemas.microsoft.com/office/drawing/2014/main" id="{B9171344-E9CF-C08C-F4D8-6A3F7E679F11}"/>
              </a:ext>
            </a:extLst>
          </p:cNvPr>
          <p:cNvSpPr/>
          <p:nvPr/>
        </p:nvSpPr>
        <p:spPr>
          <a:xfrm>
            <a:off x="6881285" y="3569969"/>
            <a:ext cx="4680993" cy="3704949"/>
          </a:xfrm>
          <a:custGeom>
            <a:avLst/>
            <a:gdLst/>
            <a:ahLst/>
            <a:cxnLst/>
            <a:rect l="l" t="t" r="r" b="b"/>
            <a:pathLst>
              <a:path w="5468173" h="4114800">
                <a:moveTo>
                  <a:pt x="0" y="0"/>
                </a:moveTo>
                <a:lnTo>
                  <a:pt x="5468173" y="0"/>
                </a:lnTo>
                <a:lnTo>
                  <a:pt x="546817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AU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TextBox 17">
            <a:extLst>
              <a:ext uri="{FF2B5EF4-FFF2-40B4-BE49-F238E27FC236}">
                <a16:creationId xmlns:a16="http://schemas.microsoft.com/office/drawing/2014/main" id="{8C280424-A64C-A4C0-5C16-C1A8C8521224}"/>
              </a:ext>
            </a:extLst>
          </p:cNvPr>
          <p:cNvSpPr txBox="1"/>
          <p:nvPr/>
        </p:nvSpPr>
        <p:spPr>
          <a:xfrm>
            <a:off x="1028700" y="1024203"/>
            <a:ext cx="15131594" cy="10433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760"/>
              </a:lnSpc>
            </a:pPr>
            <a:r>
              <a:rPr lang="en-US" sz="8000" b="1">
                <a:solidFill>
                  <a:srgbClr val="113768"/>
                </a:solidFill>
                <a:latin typeface="Gotham Bold"/>
                <a:ea typeface="Gotham Bold"/>
                <a:cs typeface="Gotham Bold"/>
                <a:sym typeface="Gotham Bold"/>
              </a:rPr>
              <a:t>Election Day</a:t>
            </a:r>
          </a:p>
        </p:txBody>
      </p:sp>
      <p:grpSp>
        <p:nvGrpSpPr>
          <p:cNvPr id="8" name="Group 12">
            <a:extLst>
              <a:ext uri="{FF2B5EF4-FFF2-40B4-BE49-F238E27FC236}">
                <a16:creationId xmlns:a16="http://schemas.microsoft.com/office/drawing/2014/main" id="{216241DB-0D5B-9DE6-1FF3-001EDDB331B1}"/>
              </a:ext>
            </a:extLst>
          </p:cNvPr>
          <p:cNvGrpSpPr/>
          <p:nvPr/>
        </p:nvGrpSpPr>
        <p:grpSpPr>
          <a:xfrm>
            <a:off x="1163550" y="3690771"/>
            <a:ext cx="4686299" cy="3584147"/>
            <a:chOff x="0" y="0"/>
            <a:chExt cx="1024372" cy="783454"/>
          </a:xfrm>
        </p:grpSpPr>
        <p:sp>
          <p:nvSpPr>
            <p:cNvPr id="10" name="Freeform 13">
              <a:extLst>
                <a:ext uri="{FF2B5EF4-FFF2-40B4-BE49-F238E27FC236}">
                  <a16:creationId xmlns:a16="http://schemas.microsoft.com/office/drawing/2014/main" id="{92537062-9A33-6CE9-0082-2D51B62240DF}"/>
                </a:ext>
              </a:extLst>
            </p:cNvPr>
            <p:cNvSpPr/>
            <p:nvPr/>
          </p:nvSpPr>
          <p:spPr>
            <a:xfrm>
              <a:off x="0" y="0"/>
              <a:ext cx="1024372" cy="783454"/>
            </a:xfrm>
            <a:prstGeom prst="rect">
              <a:avLst/>
            </a:prstGeom>
            <a:blipFill>
              <a:blip r:embed="rId6"/>
              <a:stretch>
                <a:fillRect l="-7747" r="-7747"/>
              </a:stretch>
            </a:blip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endParaRPr lang="en-AU" dirty="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9" name="TextBox 18">
            <a:extLst>
              <a:ext uri="{FF2B5EF4-FFF2-40B4-BE49-F238E27FC236}">
                <a16:creationId xmlns:a16="http://schemas.microsoft.com/office/drawing/2014/main" id="{5A917009-A6CB-A7CA-4CA1-69684E07B7D5}"/>
              </a:ext>
            </a:extLst>
          </p:cNvPr>
          <p:cNvSpPr txBox="1"/>
          <p:nvPr/>
        </p:nvSpPr>
        <p:spPr>
          <a:xfrm>
            <a:off x="1193255" y="2503839"/>
            <a:ext cx="4680994" cy="7632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080"/>
              </a:lnSpc>
              <a:spcBef>
                <a:spcPct val="0"/>
              </a:spcBef>
            </a:pPr>
            <a:r>
              <a:rPr lang="en-US" sz="2000" dirty="0">
                <a:solidFill>
                  <a:srgbClr val="113768"/>
                </a:solidFill>
                <a:latin typeface="Gotham"/>
                <a:ea typeface="Gotham"/>
                <a:cs typeface="Gotham"/>
                <a:sym typeface="Gotham"/>
              </a:rPr>
              <a:t>On </a:t>
            </a:r>
            <a:r>
              <a:rPr lang="en-US" sz="2000" b="1" dirty="0">
                <a:solidFill>
                  <a:srgbClr val="113768"/>
                </a:solidFill>
                <a:latin typeface="Gotham Bold"/>
                <a:ea typeface="Gotham Bold"/>
                <a:cs typeface="Gotham Bold"/>
                <a:sym typeface="Gotham Bold"/>
              </a:rPr>
              <a:t>Election Day</a:t>
            </a:r>
            <a:r>
              <a:rPr lang="en-US" sz="2000" dirty="0">
                <a:solidFill>
                  <a:srgbClr val="113768"/>
                </a:solidFill>
                <a:latin typeface="Gotham"/>
                <a:ea typeface="Gotham"/>
                <a:cs typeface="Gotham"/>
                <a:sym typeface="Gotham"/>
              </a:rPr>
              <a:t>, voters go to a </a:t>
            </a:r>
            <a:r>
              <a:rPr lang="en-US" sz="2000" b="1" dirty="0">
                <a:solidFill>
                  <a:srgbClr val="113768"/>
                </a:solidFill>
                <a:latin typeface="Gotham Bold"/>
                <a:ea typeface="Gotham Bold"/>
                <a:cs typeface="Gotham Bold"/>
                <a:sym typeface="Gotham Bold"/>
              </a:rPr>
              <a:t>Polling Place </a:t>
            </a:r>
            <a:r>
              <a:rPr lang="en-US" sz="2000" dirty="0">
                <a:solidFill>
                  <a:srgbClr val="113768"/>
                </a:solidFill>
                <a:latin typeface="Gotham"/>
                <a:ea typeface="Gotham"/>
                <a:cs typeface="Gotham"/>
                <a:sym typeface="Gotham"/>
              </a:rPr>
              <a:t>to ‘cast’ their vote.</a:t>
            </a:r>
          </a:p>
        </p:txBody>
      </p:sp>
      <p:sp>
        <p:nvSpPr>
          <p:cNvPr id="12" name="TextBox 20">
            <a:extLst>
              <a:ext uri="{FF2B5EF4-FFF2-40B4-BE49-F238E27FC236}">
                <a16:creationId xmlns:a16="http://schemas.microsoft.com/office/drawing/2014/main" id="{35A5F460-EA23-FB80-093F-DFFC80984F54}"/>
              </a:ext>
            </a:extLst>
          </p:cNvPr>
          <p:cNvSpPr txBox="1"/>
          <p:nvPr/>
        </p:nvSpPr>
        <p:spPr>
          <a:xfrm>
            <a:off x="6960911" y="2503838"/>
            <a:ext cx="4680993" cy="7632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080"/>
              </a:lnSpc>
              <a:spcBef>
                <a:spcPct val="0"/>
              </a:spcBef>
            </a:pPr>
            <a:r>
              <a:rPr lang="en-US" sz="2000" dirty="0">
                <a:solidFill>
                  <a:srgbClr val="113768"/>
                </a:solidFill>
                <a:latin typeface="Gotham"/>
                <a:ea typeface="Gotham"/>
                <a:cs typeface="Gotham"/>
                <a:sym typeface="Gotham"/>
              </a:rPr>
              <a:t>Polling Places are often set up in </a:t>
            </a:r>
            <a:r>
              <a:rPr lang="en-US" sz="2000" b="1" dirty="0">
                <a:solidFill>
                  <a:srgbClr val="113768"/>
                </a:solidFill>
                <a:latin typeface="Gotham Bold"/>
                <a:ea typeface="Gotham Bold"/>
                <a:cs typeface="Gotham Bold"/>
                <a:sym typeface="Gotham Bold"/>
              </a:rPr>
              <a:t>schools.</a:t>
            </a:r>
          </a:p>
        </p:txBody>
      </p:sp>
      <p:sp>
        <p:nvSpPr>
          <p:cNvPr id="13" name="TextBox 21">
            <a:extLst>
              <a:ext uri="{FF2B5EF4-FFF2-40B4-BE49-F238E27FC236}">
                <a16:creationId xmlns:a16="http://schemas.microsoft.com/office/drawing/2014/main" id="{45B1562B-FEEF-54B1-2E0D-F00A3585AB65}"/>
              </a:ext>
            </a:extLst>
          </p:cNvPr>
          <p:cNvSpPr txBox="1"/>
          <p:nvPr/>
        </p:nvSpPr>
        <p:spPr>
          <a:xfrm>
            <a:off x="12728566" y="2298771"/>
            <a:ext cx="4680993" cy="15443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80"/>
              </a:lnSpc>
              <a:spcBef>
                <a:spcPct val="0"/>
              </a:spcBef>
            </a:pPr>
            <a:r>
              <a:rPr lang="en-US" sz="2000" b="1" dirty="0">
                <a:solidFill>
                  <a:srgbClr val="113768"/>
                </a:solidFill>
                <a:latin typeface="Gotham Bold"/>
                <a:ea typeface="Gotham Bold"/>
                <a:cs typeface="Gotham Bold"/>
                <a:sym typeface="Gotham Bold"/>
              </a:rPr>
              <a:t>Outside </a:t>
            </a:r>
            <a:r>
              <a:rPr lang="en-US" sz="2000" dirty="0">
                <a:solidFill>
                  <a:srgbClr val="113768"/>
                </a:solidFill>
                <a:latin typeface="Gotham"/>
                <a:ea typeface="Gotham"/>
                <a:cs typeface="Gotham"/>
                <a:sym typeface="Gotham"/>
              </a:rPr>
              <a:t>a Polling Place, people who represent different Parties and Candidates hand out </a:t>
            </a:r>
            <a:r>
              <a:rPr lang="en-US" sz="2000" b="1" dirty="0">
                <a:solidFill>
                  <a:srgbClr val="113768"/>
                </a:solidFill>
                <a:latin typeface="Gotham Bold"/>
                <a:ea typeface="Gotham"/>
                <a:cs typeface="Gotham Bold"/>
                <a:sym typeface="Gotham Bold"/>
              </a:rPr>
              <a:t>flyers</a:t>
            </a:r>
            <a:r>
              <a:rPr lang="en-US" sz="2000" b="1" dirty="0">
                <a:solidFill>
                  <a:srgbClr val="113768"/>
                </a:solidFill>
                <a:latin typeface="Gotham Bold"/>
                <a:ea typeface="Gotham Bold"/>
                <a:cs typeface="Gotham Bold"/>
                <a:sym typeface="Gotham Bold"/>
              </a:rPr>
              <a:t> </a:t>
            </a:r>
            <a:r>
              <a:rPr lang="en-US" sz="2000" dirty="0">
                <a:solidFill>
                  <a:srgbClr val="113768"/>
                </a:solidFill>
                <a:latin typeface="Gotham"/>
                <a:ea typeface="Gotham"/>
                <a:cs typeface="Gotham"/>
                <a:sym typeface="Gotham"/>
              </a:rPr>
              <a:t>to voters.</a:t>
            </a:r>
          </a:p>
        </p:txBody>
      </p:sp>
      <p:sp>
        <p:nvSpPr>
          <p:cNvPr id="14" name="TextBox 22">
            <a:extLst>
              <a:ext uri="{FF2B5EF4-FFF2-40B4-BE49-F238E27FC236}">
                <a16:creationId xmlns:a16="http://schemas.microsoft.com/office/drawing/2014/main" id="{DF5CC2F3-F076-7E9E-BB8F-23FD8D3D9777}"/>
              </a:ext>
            </a:extLst>
          </p:cNvPr>
          <p:cNvSpPr txBox="1"/>
          <p:nvPr/>
        </p:nvSpPr>
        <p:spPr>
          <a:xfrm>
            <a:off x="12728566" y="4271573"/>
            <a:ext cx="2025913" cy="14788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079"/>
              </a:lnSpc>
            </a:pPr>
            <a:r>
              <a:rPr lang="en-US" dirty="0">
                <a:solidFill>
                  <a:srgbClr val="113768"/>
                </a:solidFill>
                <a:latin typeface="Gotham"/>
                <a:ea typeface="Gotham"/>
                <a:cs typeface="Gotham"/>
                <a:sym typeface="Gotham"/>
              </a:rPr>
              <a:t>The flyers are called </a:t>
            </a:r>
          </a:p>
          <a:p>
            <a:pPr>
              <a:lnSpc>
                <a:spcPts val="2800"/>
              </a:lnSpc>
              <a:spcBef>
                <a:spcPct val="0"/>
              </a:spcBef>
            </a:pPr>
            <a:r>
              <a:rPr lang="en-US" b="1" dirty="0">
                <a:solidFill>
                  <a:srgbClr val="113768"/>
                </a:solidFill>
                <a:latin typeface="Gotham Bold"/>
                <a:ea typeface="Gotham Bold"/>
                <a:cs typeface="Gotham Bold"/>
                <a:sym typeface="Gotham Bold"/>
              </a:rPr>
              <a:t>How-to-Vote Cards. 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D88B2AB-6E4B-9912-8139-34B782877B9F}"/>
              </a:ext>
            </a:extLst>
          </p:cNvPr>
          <p:cNvGrpSpPr/>
          <p:nvPr/>
        </p:nvGrpSpPr>
        <p:grpSpPr>
          <a:xfrm>
            <a:off x="6791785" y="8455635"/>
            <a:ext cx="11496215" cy="1652449"/>
            <a:chOff x="-831065" y="8414250"/>
            <a:chExt cx="13054840" cy="1690575"/>
          </a:xfrm>
        </p:grpSpPr>
        <p:grpSp>
          <p:nvGrpSpPr>
            <p:cNvPr id="15" name="Group 15">
              <a:extLst>
                <a:ext uri="{FF2B5EF4-FFF2-40B4-BE49-F238E27FC236}">
                  <a16:creationId xmlns:a16="http://schemas.microsoft.com/office/drawing/2014/main" id="{E7C37CDD-50DA-30FC-14C9-D10066B891F2}"/>
                </a:ext>
              </a:extLst>
            </p:cNvPr>
            <p:cNvGrpSpPr/>
            <p:nvPr/>
          </p:nvGrpSpPr>
          <p:grpSpPr>
            <a:xfrm>
              <a:off x="-831065" y="8414250"/>
              <a:ext cx="13054840" cy="1690575"/>
              <a:chOff x="0" y="0"/>
              <a:chExt cx="3720196" cy="481758"/>
            </a:xfrm>
          </p:grpSpPr>
          <p:sp>
            <p:nvSpPr>
              <p:cNvPr id="17" name="Freeform 16">
                <a:extLst>
                  <a:ext uri="{FF2B5EF4-FFF2-40B4-BE49-F238E27FC236}">
                    <a16:creationId xmlns:a16="http://schemas.microsoft.com/office/drawing/2014/main" id="{C70FDA86-6CC0-3329-FB0A-E81F63A07C9C}"/>
                  </a:ext>
                </a:extLst>
              </p:cNvPr>
              <p:cNvSpPr/>
              <p:nvPr/>
            </p:nvSpPr>
            <p:spPr>
              <a:xfrm>
                <a:off x="0" y="0"/>
                <a:ext cx="3720197" cy="481758"/>
              </a:xfrm>
              <a:custGeom>
                <a:avLst/>
                <a:gdLst/>
                <a:ahLst/>
                <a:cxnLst/>
                <a:rect l="l" t="t" r="r" b="b"/>
                <a:pathLst>
                  <a:path w="3720197" h="481758">
                    <a:moveTo>
                      <a:pt x="8302" y="0"/>
                    </a:moveTo>
                    <a:lnTo>
                      <a:pt x="3711894" y="0"/>
                    </a:lnTo>
                    <a:cubicBezTo>
                      <a:pt x="3714096" y="0"/>
                      <a:pt x="3716208" y="875"/>
                      <a:pt x="3717765" y="2432"/>
                    </a:cubicBezTo>
                    <a:cubicBezTo>
                      <a:pt x="3719322" y="3989"/>
                      <a:pt x="3720197" y="6100"/>
                      <a:pt x="3720197" y="8302"/>
                    </a:cubicBezTo>
                    <a:lnTo>
                      <a:pt x="3720197" y="473455"/>
                    </a:lnTo>
                    <a:cubicBezTo>
                      <a:pt x="3720197" y="475657"/>
                      <a:pt x="3719322" y="477769"/>
                      <a:pt x="3717765" y="479326"/>
                    </a:cubicBezTo>
                    <a:cubicBezTo>
                      <a:pt x="3716208" y="480883"/>
                      <a:pt x="3714096" y="481758"/>
                      <a:pt x="3711894" y="481758"/>
                    </a:cubicBezTo>
                    <a:lnTo>
                      <a:pt x="8302" y="481758"/>
                    </a:lnTo>
                    <a:cubicBezTo>
                      <a:pt x="6100" y="481758"/>
                      <a:pt x="3989" y="480883"/>
                      <a:pt x="2432" y="479326"/>
                    </a:cubicBezTo>
                    <a:cubicBezTo>
                      <a:pt x="875" y="477769"/>
                      <a:pt x="0" y="475657"/>
                      <a:pt x="0" y="473455"/>
                    </a:cubicBezTo>
                    <a:lnTo>
                      <a:pt x="0" y="8302"/>
                    </a:lnTo>
                    <a:cubicBezTo>
                      <a:pt x="0" y="6100"/>
                      <a:pt x="875" y="3989"/>
                      <a:pt x="2432" y="2432"/>
                    </a:cubicBezTo>
                    <a:cubicBezTo>
                      <a:pt x="3989" y="875"/>
                      <a:pt x="6100" y="0"/>
                      <a:pt x="8302" y="0"/>
                    </a:cubicBezTo>
                    <a:close/>
                  </a:path>
                </a:pathLst>
              </a:custGeom>
              <a:solidFill>
                <a:srgbClr val="113768"/>
              </a:solidFill>
            </p:spPr>
            <p:txBody>
              <a:bodyPr/>
              <a:lstStyle/>
              <a:p>
                <a:endParaRPr lang="en-AU" sz="2000"/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13D7F701-8FA8-EE34-B3B8-9ACE899B34E3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3720196" cy="519858"/>
              </a:xfrm>
              <a:prstGeom prst="rect">
                <a:avLst/>
              </a:prstGeom>
            </p:spPr>
            <p:txBody>
              <a:bodyPr lIns="46951" tIns="46951" rIns="46951" bIns="46951" rtlCol="0" anchor="ctr"/>
              <a:lstStyle/>
              <a:p>
                <a:pPr algn="ctr">
                  <a:lnSpc>
                    <a:spcPts val="2940"/>
                  </a:lnSpc>
                </a:pPr>
                <a:endParaRPr sz="2000"/>
              </a:p>
            </p:txBody>
          </p:sp>
        </p:grpSp>
        <p:sp>
          <p:nvSpPr>
            <p:cNvPr id="16" name="TextBox 27">
              <a:extLst>
                <a:ext uri="{FF2B5EF4-FFF2-40B4-BE49-F238E27FC236}">
                  <a16:creationId xmlns:a16="http://schemas.microsoft.com/office/drawing/2014/main" id="{E987B3B4-52B3-F495-C42B-5499493BA403}"/>
                </a:ext>
              </a:extLst>
            </p:cNvPr>
            <p:cNvSpPr txBox="1"/>
            <p:nvPr/>
          </p:nvSpPr>
          <p:spPr>
            <a:xfrm>
              <a:off x="1117673" y="8634934"/>
              <a:ext cx="10101154" cy="35971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079"/>
                </a:lnSpc>
                <a:spcBef>
                  <a:spcPct val="0"/>
                </a:spcBef>
              </a:pPr>
              <a:endParaRPr lang="en-US" sz="2000" b="1" dirty="0">
                <a:solidFill>
                  <a:srgbClr val="FFFFFF"/>
                </a:solidFill>
                <a:latin typeface="Gotham Bold"/>
                <a:ea typeface="Gotham Bold"/>
                <a:cs typeface="Gotham Bold"/>
                <a:sym typeface="Gotham Bold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AACCF8A-408B-F115-A4B7-51EB3376DE80}"/>
              </a:ext>
            </a:extLst>
          </p:cNvPr>
          <p:cNvGrpSpPr/>
          <p:nvPr/>
        </p:nvGrpSpPr>
        <p:grpSpPr>
          <a:xfrm>
            <a:off x="0" y="8417508"/>
            <a:ext cx="6808845" cy="1690575"/>
            <a:chOff x="0" y="8417508"/>
            <a:chExt cx="6808845" cy="1690575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191ACD1E-997D-53A1-4545-A55FBB8166D0}"/>
                </a:ext>
              </a:extLst>
            </p:cNvPr>
            <p:cNvGrpSpPr/>
            <p:nvPr/>
          </p:nvGrpSpPr>
          <p:grpSpPr>
            <a:xfrm>
              <a:off x="0" y="8417508"/>
              <a:ext cx="6808845" cy="1690575"/>
              <a:chOff x="-831065" y="8414250"/>
              <a:chExt cx="13054840" cy="1690575"/>
            </a:xfrm>
            <a:solidFill>
              <a:srgbClr val="C29B1A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grpSp>
            <p:nvGrpSpPr>
              <p:cNvPr id="26" name="Group 15">
                <a:extLst>
                  <a:ext uri="{FF2B5EF4-FFF2-40B4-BE49-F238E27FC236}">
                    <a16:creationId xmlns:a16="http://schemas.microsoft.com/office/drawing/2014/main" id="{B40F8FA3-54D8-6449-C3EE-E635E504E8A5}"/>
                  </a:ext>
                </a:extLst>
              </p:cNvPr>
              <p:cNvGrpSpPr/>
              <p:nvPr/>
            </p:nvGrpSpPr>
            <p:grpSpPr>
              <a:xfrm>
                <a:off x="-831065" y="8414250"/>
                <a:ext cx="13054840" cy="1690575"/>
                <a:chOff x="0" y="0"/>
                <a:chExt cx="3720196" cy="481758"/>
              </a:xfrm>
              <a:grpFill/>
            </p:grpSpPr>
            <p:sp>
              <p:nvSpPr>
                <p:cNvPr id="28" name="Freeform 16">
                  <a:extLst>
                    <a:ext uri="{FF2B5EF4-FFF2-40B4-BE49-F238E27FC236}">
                      <a16:creationId xmlns:a16="http://schemas.microsoft.com/office/drawing/2014/main" id="{DFBAD72E-E7B2-7474-D5F6-FE1C8DB475E5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3720197" cy="4817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20197" h="481758">
                      <a:moveTo>
                        <a:pt x="8302" y="0"/>
                      </a:moveTo>
                      <a:lnTo>
                        <a:pt x="3711894" y="0"/>
                      </a:lnTo>
                      <a:cubicBezTo>
                        <a:pt x="3714096" y="0"/>
                        <a:pt x="3716208" y="875"/>
                        <a:pt x="3717765" y="2432"/>
                      </a:cubicBezTo>
                      <a:cubicBezTo>
                        <a:pt x="3719322" y="3989"/>
                        <a:pt x="3720197" y="6100"/>
                        <a:pt x="3720197" y="8302"/>
                      </a:cubicBezTo>
                      <a:lnTo>
                        <a:pt x="3720197" y="473455"/>
                      </a:lnTo>
                      <a:cubicBezTo>
                        <a:pt x="3720197" y="475657"/>
                        <a:pt x="3719322" y="477769"/>
                        <a:pt x="3717765" y="479326"/>
                      </a:cubicBezTo>
                      <a:cubicBezTo>
                        <a:pt x="3716208" y="480883"/>
                        <a:pt x="3714096" y="481758"/>
                        <a:pt x="3711894" y="481758"/>
                      </a:cubicBezTo>
                      <a:lnTo>
                        <a:pt x="8302" y="481758"/>
                      </a:lnTo>
                      <a:cubicBezTo>
                        <a:pt x="6100" y="481758"/>
                        <a:pt x="3989" y="480883"/>
                        <a:pt x="2432" y="479326"/>
                      </a:cubicBezTo>
                      <a:cubicBezTo>
                        <a:pt x="875" y="477769"/>
                        <a:pt x="0" y="475657"/>
                        <a:pt x="0" y="473455"/>
                      </a:cubicBezTo>
                      <a:lnTo>
                        <a:pt x="0" y="8302"/>
                      </a:lnTo>
                      <a:cubicBezTo>
                        <a:pt x="0" y="6100"/>
                        <a:pt x="875" y="3989"/>
                        <a:pt x="2432" y="2432"/>
                      </a:cubicBezTo>
                      <a:cubicBezTo>
                        <a:pt x="3989" y="875"/>
                        <a:pt x="6100" y="0"/>
                        <a:pt x="8302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endParaRPr lang="en-AU" sz="2000"/>
                </a:p>
              </p:txBody>
            </p:sp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D334F019-3E02-49C3-06CB-298A0495E9D2}"/>
                    </a:ext>
                  </a:extLst>
                </p:cNvPr>
                <p:cNvSpPr txBox="1"/>
                <p:nvPr/>
              </p:nvSpPr>
              <p:spPr>
                <a:xfrm>
                  <a:off x="0" y="-38100"/>
                  <a:ext cx="3720196" cy="519858"/>
                </a:xfrm>
                <a:prstGeom prst="rect">
                  <a:avLst/>
                </a:prstGeom>
                <a:grpFill/>
                <a:ln>
                  <a:noFill/>
                </a:ln>
              </p:spPr>
              <p:txBody>
                <a:bodyPr lIns="46951" tIns="46951" rIns="46951" bIns="46951" rtlCol="0" anchor="ctr"/>
                <a:lstStyle/>
                <a:p>
                  <a:pPr algn="ctr">
                    <a:lnSpc>
                      <a:spcPts val="2940"/>
                    </a:lnSpc>
                  </a:pPr>
                  <a:endParaRPr sz="2000"/>
                </a:p>
              </p:txBody>
            </p:sp>
          </p:grpSp>
          <p:sp>
            <p:nvSpPr>
              <p:cNvPr id="27" name="TextBox 27">
                <a:extLst>
                  <a:ext uri="{FF2B5EF4-FFF2-40B4-BE49-F238E27FC236}">
                    <a16:creationId xmlns:a16="http://schemas.microsoft.com/office/drawing/2014/main" id="{594F143B-5F4D-E71B-67BF-2609ECF61E05}"/>
                  </a:ext>
                </a:extLst>
              </p:cNvPr>
              <p:cNvSpPr txBox="1"/>
              <p:nvPr/>
            </p:nvSpPr>
            <p:spPr>
              <a:xfrm>
                <a:off x="1117673" y="8634934"/>
                <a:ext cx="10101154" cy="359714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lIns="0" tIns="0" rIns="0" bIns="0" rtlCol="0" anchor="t">
                <a:spAutoFit/>
              </a:bodyPr>
              <a:lstStyle/>
              <a:p>
                <a:pPr algn="l">
                  <a:lnSpc>
                    <a:spcPts val="3079"/>
                  </a:lnSpc>
                  <a:spcBef>
                    <a:spcPct val="0"/>
                  </a:spcBef>
                </a:pPr>
                <a:endParaRPr lang="en-US" sz="2000" b="1" dirty="0">
                  <a:solidFill>
                    <a:srgbClr val="FFFFFF"/>
                  </a:solidFill>
                  <a:latin typeface="Gotham Bold"/>
                  <a:ea typeface="Gotham Bold"/>
                  <a:cs typeface="Gotham Bold"/>
                  <a:sym typeface="Gotham Bold"/>
                </a:endParaRPr>
              </a:p>
            </p:txBody>
          </p:sp>
        </p:grpSp>
        <p:sp>
          <p:nvSpPr>
            <p:cNvPr id="11" name="TextBox 19">
              <a:extLst>
                <a:ext uri="{FF2B5EF4-FFF2-40B4-BE49-F238E27FC236}">
                  <a16:creationId xmlns:a16="http://schemas.microsoft.com/office/drawing/2014/main" id="{F583B43C-D4E1-BE3E-070C-DDCDB064A5F5}"/>
                </a:ext>
              </a:extLst>
            </p:cNvPr>
            <p:cNvSpPr txBox="1"/>
            <p:nvPr/>
          </p:nvSpPr>
          <p:spPr>
            <a:xfrm>
              <a:off x="1058404" y="8813417"/>
              <a:ext cx="3266076" cy="7016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800"/>
                </a:lnSpc>
                <a:spcBef>
                  <a:spcPct val="0"/>
                </a:spcBef>
              </a:pPr>
              <a:r>
                <a:rPr lang="en-US" sz="2000" dirty="0">
                  <a:solidFill>
                    <a:schemeClr val="bg1"/>
                  </a:solidFill>
                  <a:latin typeface="Gotham"/>
                  <a:ea typeface="Gotham"/>
                  <a:cs typeface="Gotham"/>
                  <a:sym typeface="Gotham"/>
                </a:rPr>
                <a:t>Election Day is always on a </a:t>
              </a:r>
              <a:r>
                <a:rPr lang="en-US" sz="2000" b="1" dirty="0">
                  <a:solidFill>
                    <a:schemeClr val="bg1"/>
                  </a:solidFill>
                  <a:latin typeface="Gotham Bold"/>
                  <a:ea typeface="Gotham Bold"/>
                  <a:cs typeface="Gotham Bold"/>
                  <a:sym typeface="Gotham Bold"/>
                </a:rPr>
                <a:t>Saturday.</a:t>
              </a:r>
            </a:p>
          </p:txBody>
        </p:sp>
        <p:sp>
          <p:nvSpPr>
            <p:cNvPr id="3" name="Freeform 14">
              <a:extLst>
                <a:ext uri="{FF2B5EF4-FFF2-40B4-BE49-F238E27FC236}">
                  <a16:creationId xmlns:a16="http://schemas.microsoft.com/office/drawing/2014/main" id="{3C1D69E5-6CB6-DC6F-9755-8C9504C06E7D}"/>
                </a:ext>
              </a:extLst>
            </p:cNvPr>
            <p:cNvSpPr/>
            <p:nvPr/>
          </p:nvSpPr>
          <p:spPr>
            <a:xfrm>
              <a:off x="4953873" y="8638192"/>
              <a:ext cx="1140381" cy="1111525"/>
            </a:xfrm>
            <a:custGeom>
              <a:avLst/>
              <a:gdLst/>
              <a:ahLst/>
              <a:cxnLst/>
              <a:rect l="l" t="t" r="r" b="b"/>
              <a:pathLst>
                <a:path w="1308714" h="1308714">
                  <a:moveTo>
                    <a:pt x="0" y="0"/>
                  </a:moveTo>
                  <a:lnTo>
                    <a:pt x="1308713" y="0"/>
                  </a:lnTo>
                  <a:lnTo>
                    <a:pt x="1308713" y="1308714"/>
                  </a:lnTo>
                  <a:lnTo>
                    <a:pt x="0" y="13087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AU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1E38BF4D-C17C-51A5-ACDE-BEB4F1AF916C}"/>
              </a:ext>
            </a:extLst>
          </p:cNvPr>
          <p:cNvSpPr txBox="1"/>
          <p:nvPr/>
        </p:nvSpPr>
        <p:spPr>
          <a:xfrm>
            <a:off x="9048355" y="9051026"/>
            <a:ext cx="76753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dirty="0">
                <a:solidFill>
                  <a:schemeClr val="bg1"/>
                </a:solidFill>
                <a:latin typeface="Gotham" panose="020B0604020202020204" charset="0"/>
                <a:cs typeface="Gotham" panose="020B0604020202020204" charset="0"/>
              </a:rPr>
              <a:t>Polling places open at 8am and close at 6pm.</a:t>
            </a:r>
          </a:p>
        </p:txBody>
      </p:sp>
    </p:spTree>
    <p:extLst>
      <p:ext uri="{BB962C8B-B14F-4D97-AF65-F5344CB8AC3E}">
        <p14:creationId xmlns:p14="http://schemas.microsoft.com/office/powerpoint/2010/main" val="4011305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2" grpId="0"/>
      <p:bldP spid="13" grpId="0"/>
      <p:bldP spid="14" grpId="0"/>
      <p:bldP spid="2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3654A6-9E88-9F1F-CA30-2151438794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2"/>
          <p:cNvSpPr/>
          <p:nvPr/>
        </p:nvSpPr>
        <p:spPr>
          <a:xfrm>
            <a:off x="13883036" y="1978054"/>
            <a:ext cx="2846280" cy="3369327"/>
          </a:xfrm>
          <a:prstGeom prst="roundRect">
            <a:avLst/>
          </a:prstGeom>
          <a:blipFill>
            <a:blip r:embed="rId2"/>
            <a:stretch>
              <a:fillRect l="-39526" r="-38038"/>
            </a:stretch>
          </a:blipFill>
        </p:spPr>
        <p:txBody>
          <a:bodyPr/>
          <a:lstStyle/>
          <a:p>
            <a:endParaRPr lang="en-AU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5208833" y="5443847"/>
            <a:ext cx="4070329" cy="2716962"/>
          </a:xfrm>
          <a:prstGeom prst="round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AU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1028700" y="4932363"/>
            <a:ext cx="3168920" cy="4108810"/>
          </a:xfrm>
          <a:prstGeom prst="roundRect">
            <a:avLst/>
          </a:pr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AU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13271011" y="6802328"/>
            <a:ext cx="4070329" cy="2709030"/>
          </a:xfrm>
          <a:prstGeom prst="roundRect">
            <a:avLst/>
          </a:pr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AU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1028700" y="838283"/>
            <a:ext cx="15131594" cy="10433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760"/>
              </a:lnSpc>
            </a:pPr>
            <a:r>
              <a:rPr lang="en-US" sz="8000" b="1">
                <a:solidFill>
                  <a:srgbClr val="113768"/>
                </a:solidFill>
                <a:latin typeface="Gotham Bold"/>
                <a:ea typeface="Gotham Bold"/>
                <a:cs typeface="Gotham Bold"/>
                <a:sym typeface="Gotham Bold"/>
              </a:rPr>
              <a:t>Voting at a Polling Place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028700" y="2527501"/>
            <a:ext cx="3525429" cy="17589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00"/>
              </a:lnSpc>
            </a:pPr>
            <a:r>
              <a:rPr lang="en-US" sz="2000" b="1" dirty="0">
                <a:solidFill>
                  <a:srgbClr val="113768"/>
                </a:solidFill>
                <a:latin typeface="Gotham Bold"/>
                <a:ea typeface="Gotham Bold"/>
                <a:cs typeface="Gotham Bold"/>
                <a:sym typeface="Gotham Bold"/>
              </a:rPr>
              <a:t>Inside the </a:t>
            </a:r>
            <a:r>
              <a:rPr lang="en-US" sz="2000" dirty="0">
                <a:solidFill>
                  <a:srgbClr val="113768"/>
                </a:solidFill>
                <a:latin typeface="Gotham"/>
                <a:ea typeface="Gotham"/>
                <a:cs typeface="Gotham"/>
                <a:sym typeface="Gotham"/>
              </a:rPr>
              <a:t>Polling Place, there are </a:t>
            </a:r>
            <a:r>
              <a:rPr lang="en-US" sz="2000" b="1" dirty="0">
                <a:solidFill>
                  <a:srgbClr val="113768"/>
                </a:solidFill>
                <a:latin typeface="Gotham Bold"/>
                <a:ea typeface="Gotham Bold"/>
                <a:cs typeface="Gotham Bold"/>
                <a:sym typeface="Gotham Bold"/>
              </a:rPr>
              <a:t>Electoral workers</a:t>
            </a:r>
            <a:r>
              <a:rPr lang="en-US" sz="2000" dirty="0">
                <a:solidFill>
                  <a:srgbClr val="113768"/>
                </a:solidFill>
                <a:latin typeface="Gotham"/>
                <a:ea typeface="Gotham"/>
                <a:cs typeface="Gotham"/>
                <a:sym typeface="Gotham"/>
              </a:rPr>
              <a:t>.</a:t>
            </a:r>
          </a:p>
          <a:p>
            <a:pPr>
              <a:lnSpc>
                <a:spcPts val="2800"/>
              </a:lnSpc>
            </a:pPr>
            <a:r>
              <a:rPr lang="en-US" sz="2000" dirty="0">
                <a:solidFill>
                  <a:srgbClr val="113768"/>
                </a:solidFill>
                <a:latin typeface="Gotham"/>
                <a:ea typeface="Gotham"/>
                <a:cs typeface="Gotham"/>
                <a:sym typeface="Gotham"/>
              </a:rPr>
              <a:t> </a:t>
            </a:r>
          </a:p>
          <a:p>
            <a:pPr>
              <a:lnSpc>
                <a:spcPts val="2800"/>
              </a:lnSpc>
              <a:spcBef>
                <a:spcPct val="0"/>
              </a:spcBef>
            </a:pPr>
            <a:r>
              <a:rPr lang="en-US" sz="2000" dirty="0">
                <a:solidFill>
                  <a:srgbClr val="113768"/>
                </a:solidFill>
                <a:latin typeface="Gotham"/>
                <a:ea typeface="Gotham"/>
                <a:cs typeface="Gotham"/>
                <a:sym typeface="Gotham"/>
              </a:rPr>
              <a:t>They are there to help voters. 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0563517" y="2909824"/>
            <a:ext cx="3089111" cy="21262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00"/>
              </a:lnSpc>
            </a:pPr>
            <a:r>
              <a:rPr lang="en-US" sz="2000" dirty="0">
                <a:solidFill>
                  <a:srgbClr val="113768"/>
                </a:solidFill>
                <a:latin typeface="Gotham"/>
                <a:ea typeface="Gotham"/>
                <a:cs typeface="Gotham"/>
                <a:sym typeface="Gotham"/>
              </a:rPr>
              <a:t>Voters are given</a:t>
            </a:r>
            <a:r>
              <a:rPr lang="en-US" sz="2000" b="1" dirty="0">
                <a:solidFill>
                  <a:srgbClr val="113768"/>
                </a:solidFill>
                <a:latin typeface="Gotham Bold"/>
                <a:ea typeface="Gotham Bold"/>
                <a:cs typeface="Gotham Bold"/>
                <a:sym typeface="Gotham Bold"/>
              </a:rPr>
              <a:t> ballot papers.</a:t>
            </a:r>
            <a:r>
              <a:rPr lang="en-US" sz="2000" dirty="0">
                <a:solidFill>
                  <a:srgbClr val="113768"/>
                </a:solidFill>
                <a:latin typeface="Gotham"/>
                <a:ea typeface="Gotham"/>
                <a:cs typeface="Gotham"/>
                <a:sym typeface="Gotham"/>
              </a:rPr>
              <a:t> </a:t>
            </a:r>
          </a:p>
          <a:p>
            <a:pPr>
              <a:lnSpc>
                <a:spcPts val="2800"/>
              </a:lnSpc>
            </a:pPr>
            <a:endParaRPr lang="en-US" sz="2000" dirty="0">
              <a:solidFill>
                <a:srgbClr val="113768"/>
              </a:solidFill>
              <a:latin typeface="Gotham"/>
              <a:ea typeface="Gotham"/>
              <a:cs typeface="Gotham"/>
              <a:sym typeface="Gotham"/>
            </a:endParaRPr>
          </a:p>
          <a:p>
            <a:pPr>
              <a:lnSpc>
                <a:spcPts val="2800"/>
              </a:lnSpc>
              <a:spcBef>
                <a:spcPct val="0"/>
              </a:spcBef>
            </a:pPr>
            <a:r>
              <a:rPr lang="en-US" sz="2000" dirty="0">
                <a:solidFill>
                  <a:srgbClr val="113768"/>
                </a:solidFill>
                <a:latin typeface="Gotham"/>
                <a:ea typeface="Gotham"/>
                <a:cs typeface="Gotham"/>
                <a:sym typeface="Gotham"/>
              </a:rPr>
              <a:t>Then they</a:t>
            </a:r>
            <a:r>
              <a:rPr lang="en-US" sz="2000" b="1" dirty="0">
                <a:solidFill>
                  <a:srgbClr val="113768"/>
                </a:solidFill>
                <a:latin typeface="Gotham Bold"/>
                <a:ea typeface="Gotham Bold"/>
                <a:cs typeface="Gotham Bold"/>
                <a:sym typeface="Gotham Bold"/>
              </a:rPr>
              <a:t> </a:t>
            </a:r>
            <a:r>
              <a:rPr lang="en-US" sz="2000" dirty="0">
                <a:solidFill>
                  <a:srgbClr val="113768"/>
                </a:solidFill>
                <a:latin typeface="Gotham"/>
                <a:ea typeface="Gotham"/>
                <a:cs typeface="Gotham"/>
                <a:sym typeface="Gotham"/>
              </a:rPr>
              <a:t>complete their vote in voting screens... </a:t>
            </a:r>
          </a:p>
        </p:txBody>
      </p:sp>
      <p:cxnSp>
        <p:nvCxnSpPr>
          <p:cNvPr id="42" name="Connector: Elbow 41">
            <a:extLst>
              <a:ext uri="{FF2B5EF4-FFF2-40B4-BE49-F238E27FC236}">
                <a16:creationId xmlns:a16="http://schemas.microsoft.com/office/drawing/2014/main" id="{82AEB2B0-73D5-6B47-4CDD-14E9E190C656}"/>
              </a:ext>
            </a:extLst>
          </p:cNvPr>
          <p:cNvCxnSpPr>
            <a:cxnSpLocks/>
            <a:stCxn id="14" idx="2"/>
            <a:endCxn id="13" idx="2"/>
          </p:cNvCxnSpPr>
          <p:nvPr/>
        </p:nvCxnSpPr>
        <p:spPr>
          <a:xfrm rot="5400000" flipH="1" flipV="1">
            <a:off x="4488397" y="6285572"/>
            <a:ext cx="880364" cy="4630838"/>
          </a:xfrm>
          <a:prstGeom prst="bentConnector3">
            <a:avLst>
              <a:gd name="adj1" fmla="val -25967"/>
            </a:avLst>
          </a:prstGeom>
          <a:noFill/>
          <a:ln w="38100" cap="flat" cmpd="sng" algn="ctr">
            <a:solidFill>
              <a:srgbClr val="4F81BD">
                <a:shade val="95000"/>
                <a:satMod val="105000"/>
              </a:srgbClr>
            </a:solidFill>
            <a:prstDash val="sysDash"/>
            <a:tailEnd type="triangle"/>
          </a:ln>
          <a:effectLst/>
        </p:spPr>
      </p:cxnSp>
      <p:cxnSp>
        <p:nvCxnSpPr>
          <p:cNvPr id="44" name="Connector: Elbow 43">
            <a:extLst>
              <a:ext uri="{FF2B5EF4-FFF2-40B4-BE49-F238E27FC236}">
                <a16:creationId xmlns:a16="http://schemas.microsoft.com/office/drawing/2014/main" id="{9A4DCA49-C97C-13B6-E927-EF2803D2108B}"/>
              </a:ext>
            </a:extLst>
          </p:cNvPr>
          <p:cNvCxnSpPr>
            <a:cxnSpLocks/>
            <a:stCxn id="13" idx="0"/>
          </p:cNvCxnSpPr>
          <p:nvPr/>
        </p:nvCxnSpPr>
        <p:spPr>
          <a:xfrm rot="5400000" flipH="1" flipV="1">
            <a:off x="9072116" y="632927"/>
            <a:ext cx="2982803" cy="6639038"/>
          </a:xfrm>
          <a:prstGeom prst="bentConnector2">
            <a:avLst/>
          </a:prstGeom>
          <a:noFill/>
          <a:ln w="38100" cap="flat" cmpd="sng" algn="ctr">
            <a:solidFill>
              <a:srgbClr val="4F81BD">
                <a:shade val="95000"/>
                <a:satMod val="105000"/>
              </a:srgbClr>
            </a:solidFill>
            <a:prstDash val="sysDash"/>
            <a:tailEnd type="triangle"/>
          </a:ln>
          <a:effectLst/>
        </p:spPr>
      </p:cxnSp>
      <p:sp>
        <p:nvSpPr>
          <p:cNvPr id="18" name="TextBox 18"/>
          <p:cNvSpPr txBox="1"/>
          <p:nvPr/>
        </p:nvSpPr>
        <p:spPr>
          <a:xfrm>
            <a:off x="5312346" y="4107082"/>
            <a:ext cx="3853373" cy="1054100"/>
          </a:xfrm>
          <a:prstGeom prst="rect">
            <a:avLst/>
          </a:prstGeom>
          <a:solidFill>
            <a:sysClr val="window" lastClr="FFFFFF"/>
          </a:solidFill>
        </p:spPr>
        <p:txBody>
          <a:bodyPr lIns="0" tIns="0" rIns="0" bIns="0" rtlCol="0" anchor="t">
            <a:spAutoFit/>
          </a:bodyPr>
          <a:lstStyle/>
          <a:p>
            <a:pPr marL="0" marR="0" lvl="0" indent="0" defTabSz="914400" eaLnBrk="1" fontAlgn="auto" latinLnBrk="0" hangingPunct="1">
              <a:lnSpc>
                <a:spcPts val="28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113768"/>
                </a:solidFill>
                <a:effectLst/>
                <a:uLnTx/>
                <a:uFillTx/>
                <a:latin typeface="Gotham"/>
                <a:ea typeface="Gotham"/>
                <a:cs typeface="Gotham"/>
                <a:sym typeface="Gotham"/>
              </a:rPr>
              <a:t>They find the voters’ names on the electoral roll and mark them off. </a:t>
            </a:r>
          </a:p>
        </p:txBody>
      </p:sp>
      <p:cxnSp>
        <p:nvCxnSpPr>
          <p:cNvPr id="50" name="Connector: Elbow 49">
            <a:extLst>
              <a:ext uri="{FF2B5EF4-FFF2-40B4-BE49-F238E27FC236}">
                <a16:creationId xmlns:a16="http://schemas.microsoft.com/office/drawing/2014/main" id="{3E1C850D-D25F-924C-3261-E5E8F6C7BDCE}"/>
              </a:ext>
            </a:extLst>
          </p:cNvPr>
          <p:cNvCxnSpPr>
            <a:cxnSpLocks/>
            <a:stCxn id="12" idx="2"/>
            <a:endCxn id="15" idx="0"/>
          </p:cNvCxnSpPr>
          <p:nvPr/>
        </p:nvCxnSpPr>
        <p:spPr>
          <a:xfrm rot="5400000">
            <a:off x="14578703" y="6074854"/>
            <a:ext cx="1454947" cy="12700"/>
          </a:xfrm>
          <a:prstGeom prst="bentConnector3">
            <a:avLst>
              <a:gd name="adj1" fmla="val 50000"/>
            </a:avLst>
          </a:prstGeom>
          <a:noFill/>
          <a:ln w="38100" cap="flat" cmpd="sng" algn="ctr">
            <a:solidFill>
              <a:srgbClr val="4F81BD">
                <a:shade val="95000"/>
                <a:satMod val="105000"/>
              </a:srgbClr>
            </a:solidFill>
            <a:prstDash val="sysDash"/>
            <a:tailEnd type="triangle"/>
          </a:ln>
          <a:effectLst/>
        </p:spPr>
      </p:cxnSp>
      <p:sp>
        <p:nvSpPr>
          <p:cNvPr id="20" name="TextBox 20"/>
          <p:cNvSpPr txBox="1"/>
          <p:nvPr/>
        </p:nvSpPr>
        <p:spPr>
          <a:xfrm>
            <a:off x="12889193" y="5688292"/>
            <a:ext cx="3955480" cy="70167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lIns="0" tIns="0" rIns="0" bIns="0" rtlCol="0" anchor="t">
            <a:spAutoFit/>
          </a:bodyPr>
          <a:lstStyle/>
          <a:p>
            <a:pPr marL="0" marR="0" lvl="0" indent="0" defTabSz="914400" eaLnBrk="1" fontAlgn="auto" latinLnBrk="0" hangingPunct="1">
              <a:lnSpc>
                <a:spcPts val="28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113768"/>
                </a:solidFill>
                <a:effectLst/>
                <a:uLnTx/>
                <a:uFillTx/>
                <a:latin typeface="Gotham"/>
                <a:ea typeface="Gotham"/>
                <a:cs typeface="Gotham"/>
                <a:sym typeface="Gotham"/>
              </a:rPr>
              <a:t>... then they place their votes into the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113768"/>
                </a:solidFill>
                <a:effectLst/>
                <a:uLnTx/>
                <a:uFillTx/>
                <a:latin typeface="Gotham Bold"/>
                <a:ea typeface="Gotham Bold"/>
                <a:cs typeface="Gotham Bold"/>
                <a:sym typeface="Gotham Bold"/>
              </a:rPr>
              <a:t>ballot box.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425DD75-D4A1-3EC9-2164-5372DBB914F9}"/>
              </a:ext>
            </a:extLst>
          </p:cNvPr>
          <p:cNvGrpSpPr/>
          <p:nvPr/>
        </p:nvGrpSpPr>
        <p:grpSpPr>
          <a:xfrm>
            <a:off x="11346072" y="7394843"/>
            <a:ext cx="1524000" cy="1524000"/>
            <a:chOff x="10962892" y="7394843"/>
            <a:chExt cx="1524000" cy="1524000"/>
          </a:xfrm>
        </p:grpSpPr>
        <p:pic>
          <p:nvPicPr>
            <p:cNvPr id="3" name="Graphic 2" descr="Checkmark with solid fill">
              <a:extLst>
                <a:ext uri="{FF2B5EF4-FFF2-40B4-BE49-F238E27FC236}">
                  <a16:creationId xmlns:a16="http://schemas.microsoft.com/office/drawing/2014/main" id="{051703A1-7B9C-43B8-675F-6683340567E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1267692" y="7699643"/>
              <a:ext cx="914400" cy="914400"/>
            </a:xfrm>
            <a:prstGeom prst="rect">
              <a:avLst/>
            </a:prstGeom>
          </p:spPr>
        </p:pic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3F4E770A-9B52-D796-0DAF-846FE438D0A1}"/>
                </a:ext>
              </a:extLst>
            </p:cNvPr>
            <p:cNvSpPr/>
            <p:nvPr/>
          </p:nvSpPr>
          <p:spPr>
            <a:xfrm>
              <a:off x="10962892" y="7394843"/>
              <a:ext cx="1524000" cy="1524000"/>
            </a:xfrm>
            <a:prstGeom prst="ellipse">
              <a:avLst/>
            </a:prstGeom>
            <a:noFill/>
            <a:ln w="76200"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</p:spTree>
    <p:extLst>
      <p:ext uri="{BB962C8B-B14F-4D97-AF65-F5344CB8AC3E}">
        <p14:creationId xmlns:p14="http://schemas.microsoft.com/office/powerpoint/2010/main" val="1094748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5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7" grpId="0"/>
      <p:bldP spid="19" grpId="0"/>
      <p:bldP spid="18" grpId="0" animBg="1"/>
      <p:bldP spid="2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2"/>
          <p:cNvSpPr/>
          <p:nvPr/>
        </p:nvSpPr>
        <p:spPr>
          <a:xfrm>
            <a:off x="13105823" y="1076676"/>
            <a:ext cx="5333243" cy="3545442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1028700" y="3738980"/>
            <a:ext cx="2705100" cy="1670671"/>
          </a:xfrm>
          <a:custGeom>
            <a:avLst/>
            <a:gdLst/>
            <a:ahLst/>
            <a:cxnLst/>
            <a:rect l="l" t="t" r="r" b="b"/>
            <a:pathLst>
              <a:path w="2512889" h="1649083">
                <a:moveTo>
                  <a:pt x="0" y="0"/>
                </a:moveTo>
                <a:lnTo>
                  <a:pt x="2512889" y="0"/>
                </a:lnTo>
                <a:lnTo>
                  <a:pt x="2512889" y="1649083"/>
                </a:lnTo>
                <a:lnTo>
                  <a:pt x="0" y="164908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13105823" y="4888403"/>
            <a:ext cx="5333243" cy="3417737"/>
          </a:xfrm>
          <a:prstGeom prst="rect">
            <a:avLst/>
          </a:prstGeom>
          <a:blipFill>
            <a:blip r:embed="rId6"/>
            <a:stretch>
              <a:fillRect l="-1852" t="-2299" r="-4785" b="-5003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8" name="Group 18"/>
          <p:cNvGrpSpPr/>
          <p:nvPr/>
        </p:nvGrpSpPr>
        <p:grpSpPr>
          <a:xfrm>
            <a:off x="12623114" y="8824619"/>
            <a:ext cx="5664886" cy="1280207"/>
            <a:chOff x="0" y="0"/>
            <a:chExt cx="1491986" cy="337174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491986" cy="337174"/>
            </a:xfrm>
            <a:custGeom>
              <a:avLst/>
              <a:gdLst/>
              <a:ahLst/>
              <a:cxnLst/>
              <a:rect l="l" t="t" r="r" b="b"/>
              <a:pathLst>
                <a:path w="1491986" h="337174">
                  <a:moveTo>
                    <a:pt x="0" y="0"/>
                  </a:moveTo>
                  <a:lnTo>
                    <a:pt x="1491986" y="0"/>
                  </a:lnTo>
                  <a:lnTo>
                    <a:pt x="1491986" y="337174"/>
                  </a:lnTo>
                  <a:lnTo>
                    <a:pt x="0" y="337174"/>
                  </a:lnTo>
                  <a:close/>
                </a:path>
              </a:pathLst>
            </a:custGeom>
            <a:solidFill>
              <a:srgbClr val="FFFFFF">
                <a:alpha val="69804"/>
              </a:srgbClr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38100"/>
              <a:ext cx="1491986" cy="37527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9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1" name="Freeform 21"/>
          <p:cNvSpPr/>
          <p:nvPr/>
        </p:nvSpPr>
        <p:spPr>
          <a:xfrm>
            <a:off x="10319017" y="5949431"/>
            <a:ext cx="1904758" cy="1904758"/>
          </a:xfrm>
          <a:custGeom>
            <a:avLst/>
            <a:gdLst/>
            <a:ahLst/>
            <a:cxnLst/>
            <a:rect l="l" t="t" r="r" b="b"/>
            <a:pathLst>
              <a:path w="1904758" h="1904758">
                <a:moveTo>
                  <a:pt x="0" y="0"/>
                </a:moveTo>
                <a:lnTo>
                  <a:pt x="1904758" y="0"/>
                </a:lnTo>
                <a:lnTo>
                  <a:pt x="1904758" y="1904758"/>
                </a:lnTo>
                <a:lnTo>
                  <a:pt x="0" y="190475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1028700" y="771701"/>
            <a:ext cx="15131594" cy="10433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77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113768"/>
                </a:solidFill>
                <a:effectLst/>
                <a:uLnTx/>
                <a:uFillTx/>
                <a:latin typeface="Gotham Bold"/>
                <a:ea typeface="Gotham Bold"/>
                <a:cs typeface="Gotham Bold"/>
                <a:sym typeface="Gotham Bold"/>
              </a:rPr>
              <a:t>Counting the votes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028700" y="2125812"/>
            <a:ext cx="11387286" cy="11609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08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113768"/>
                </a:solidFill>
                <a:effectLst/>
                <a:uLnTx/>
                <a:uFillTx/>
                <a:latin typeface="Gotham"/>
                <a:ea typeface="Gotham"/>
                <a:cs typeface="Gotham"/>
                <a:sym typeface="Gotham"/>
              </a:rPr>
              <a:t>After polling closes, the 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113768"/>
                </a:solidFill>
                <a:effectLst/>
                <a:uLnTx/>
                <a:uFillTx/>
                <a:latin typeface="Gotham Bold"/>
                <a:ea typeface="Gotham Bold"/>
                <a:cs typeface="Gotham Bold"/>
                <a:sym typeface="Gotham Bold"/>
              </a:rPr>
              <a:t>ballot boxes are opened at the polling places.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113768"/>
              </a:solidFill>
              <a:effectLst/>
              <a:uLnTx/>
              <a:uFillTx/>
              <a:latin typeface="Gotham"/>
              <a:ea typeface="Gotham"/>
              <a:cs typeface="Gotham"/>
              <a:sym typeface="Gotham"/>
            </a:endParaRPr>
          </a:p>
          <a:p>
            <a:pPr marL="0" marR="0" lvl="0" indent="0" algn="l" defTabSz="914400" rtl="0" eaLnBrk="1" fontAlgn="auto" latinLnBrk="0" hangingPunct="1">
              <a:lnSpc>
                <a:spcPts val="308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113768"/>
                </a:solidFill>
                <a:effectLst/>
                <a:uLnTx/>
                <a:uFillTx/>
                <a:latin typeface="Gotham"/>
                <a:ea typeface="Gotham"/>
                <a:cs typeface="Gotham"/>
                <a:sym typeface="Gotham"/>
              </a:rPr>
              <a:t>Election workers check the ballot papers have been correctly filled out… </a:t>
            </a:r>
          </a:p>
          <a:p>
            <a:pPr marL="0" marR="0" lvl="0" indent="0" algn="l" defTabSz="914400" rtl="0" eaLnBrk="1" fontAlgn="auto" latinLnBrk="0" hangingPunct="1">
              <a:lnSpc>
                <a:spcPts val="308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113768"/>
                </a:solidFill>
                <a:effectLst/>
                <a:uLnTx/>
                <a:uFillTx/>
                <a:latin typeface="Gotham"/>
                <a:ea typeface="Gotham"/>
                <a:cs typeface="Gotham"/>
                <a:sym typeface="Gotham"/>
              </a:rPr>
              <a:t>and start to count the votes.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3335000" y="8689164"/>
            <a:ext cx="4530695" cy="826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24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113768"/>
                </a:solidFill>
                <a:effectLst/>
                <a:uLnTx/>
                <a:uFillTx/>
                <a:latin typeface="Gotham Bold"/>
                <a:ea typeface="Gotham Bold"/>
                <a:cs typeface="Gotham Bold"/>
                <a:sym typeface="Gotham Bold"/>
              </a:rPr>
              <a:t>Scrutineers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13768"/>
                </a:solidFill>
                <a:effectLst/>
                <a:uLnTx/>
                <a:uFillTx/>
                <a:latin typeface="Gotham"/>
                <a:ea typeface="Gotham"/>
                <a:cs typeface="Gotham"/>
                <a:sym typeface="Gotham"/>
              </a:rPr>
              <a:t> are people chosen by candidates to watch the votes being counted to make sure it is done correctly.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4074989" y="3993837"/>
            <a:ext cx="8148786" cy="11609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ts val="307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99" b="0" i="0" u="none" strike="noStrike" kern="1200" cap="none" spc="0" normalizeH="0" baseline="0" noProof="0" dirty="0">
                <a:ln>
                  <a:noFill/>
                </a:ln>
                <a:solidFill>
                  <a:srgbClr val="113768"/>
                </a:solidFill>
                <a:effectLst/>
                <a:uLnTx/>
                <a:uFillTx/>
                <a:latin typeface="Gotham"/>
                <a:ea typeface="Gotham"/>
                <a:cs typeface="Gotham"/>
                <a:sym typeface="Gotham"/>
              </a:rPr>
              <a:t>After that, all the votes from around the state are loaded onto trucks and taken to a big warehouse where the counting continues.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028700" y="5861264"/>
            <a:ext cx="8635927" cy="20305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99" b="0" i="0" u="none" strike="noStrike" kern="1200" cap="none" spc="0" normalizeH="0" baseline="0" noProof="0" dirty="0">
                <a:ln>
                  <a:noFill/>
                </a:ln>
                <a:solidFill>
                  <a:srgbClr val="113768"/>
                </a:solidFill>
                <a:effectLst/>
                <a:uLnTx/>
                <a:uFillTx/>
                <a:latin typeface="Gotham"/>
                <a:ea typeface="Gotham"/>
                <a:cs typeface="Gotham"/>
                <a:sym typeface="Gotham"/>
              </a:rPr>
              <a:t>All the "1" votes are counted first, for each candidate.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99" b="0" i="0" u="none" strike="noStrike" kern="1200" cap="none" spc="0" normalizeH="0" baseline="0" noProof="0" dirty="0">
              <a:ln>
                <a:noFill/>
              </a:ln>
              <a:solidFill>
                <a:srgbClr val="113768"/>
              </a:solidFill>
              <a:effectLst/>
              <a:uLnTx/>
              <a:uFillTx/>
              <a:latin typeface="Gotham"/>
              <a:ea typeface="Gotham"/>
              <a:cs typeface="Gotham"/>
              <a:sym typeface="Gotham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99" b="0" i="0" u="none" strike="noStrike" kern="1200" cap="none" spc="0" normalizeH="0" baseline="0" noProof="0" dirty="0">
                <a:ln>
                  <a:noFill/>
                </a:ln>
                <a:solidFill>
                  <a:srgbClr val="113768"/>
                </a:solidFill>
                <a:effectLst/>
                <a:uLnTx/>
                <a:uFillTx/>
                <a:latin typeface="Gotham"/>
                <a:ea typeface="Gotham"/>
                <a:cs typeface="Gotham"/>
                <a:sym typeface="Gotham"/>
              </a:rPr>
              <a:t>If none of the candidates get more than half, the candidate with the fewest "1" votes is eliminated.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99" b="0" i="0" u="none" strike="noStrike" kern="1200" cap="none" spc="0" normalizeH="0" baseline="0" noProof="0" dirty="0">
              <a:ln>
                <a:noFill/>
              </a:ln>
              <a:solidFill>
                <a:srgbClr val="113768"/>
              </a:solidFill>
              <a:effectLst/>
              <a:uLnTx/>
              <a:uFillTx/>
              <a:latin typeface="Gotham"/>
              <a:ea typeface="Gotham"/>
              <a:cs typeface="Gotham"/>
              <a:sym typeface="Gotham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99" b="0" i="0" u="none" strike="noStrike" kern="1200" cap="none" spc="0" normalizeH="0" baseline="0" noProof="0" dirty="0">
                <a:ln>
                  <a:noFill/>
                </a:ln>
                <a:solidFill>
                  <a:srgbClr val="113768"/>
                </a:solidFill>
                <a:effectLst/>
                <a:uLnTx/>
                <a:uFillTx/>
                <a:latin typeface="Gotham"/>
                <a:ea typeface="Gotham"/>
                <a:cs typeface="Gotham"/>
                <a:sym typeface="Gotham"/>
              </a:rPr>
              <a:t>Their votes are then redistributed to the number “2” choices.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40BF162A-6B0E-6BB7-0CE7-C0754268D664}"/>
              </a:ext>
            </a:extLst>
          </p:cNvPr>
          <p:cNvGrpSpPr/>
          <p:nvPr/>
        </p:nvGrpSpPr>
        <p:grpSpPr>
          <a:xfrm>
            <a:off x="-831065" y="8414250"/>
            <a:ext cx="13054840" cy="1690575"/>
            <a:chOff x="-831065" y="8414250"/>
            <a:chExt cx="13054840" cy="1690575"/>
          </a:xfrm>
        </p:grpSpPr>
        <p:grpSp>
          <p:nvGrpSpPr>
            <p:cNvPr id="15" name="Group 15"/>
            <p:cNvGrpSpPr/>
            <p:nvPr/>
          </p:nvGrpSpPr>
          <p:grpSpPr>
            <a:xfrm>
              <a:off x="-831065" y="8414250"/>
              <a:ext cx="13054840" cy="1690575"/>
              <a:chOff x="0" y="0"/>
              <a:chExt cx="3720196" cy="481758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3720197" cy="481758"/>
              </a:xfrm>
              <a:custGeom>
                <a:avLst/>
                <a:gdLst/>
                <a:ahLst/>
                <a:cxnLst/>
                <a:rect l="l" t="t" r="r" b="b"/>
                <a:pathLst>
                  <a:path w="3720197" h="481758">
                    <a:moveTo>
                      <a:pt x="8302" y="0"/>
                    </a:moveTo>
                    <a:lnTo>
                      <a:pt x="3711894" y="0"/>
                    </a:lnTo>
                    <a:cubicBezTo>
                      <a:pt x="3714096" y="0"/>
                      <a:pt x="3716208" y="875"/>
                      <a:pt x="3717765" y="2432"/>
                    </a:cubicBezTo>
                    <a:cubicBezTo>
                      <a:pt x="3719322" y="3989"/>
                      <a:pt x="3720197" y="6100"/>
                      <a:pt x="3720197" y="8302"/>
                    </a:cubicBezTo>
                    <a:lnTo>
                      <a:pt x="3720197" y="473455"/>
                    </a:lnTo>
                    <a:cubicBezTo>
                      <a:pt x="3720197" y="475657"/>
                      <a:pt x="3719322" y="477769"/>
                      <a:pt x="3717765" y="479326"/>
                    </a:cubicBezTo>
                    <a:cubicBezTo>
                      <a:pt x="3716208" y="480883"/>
                      <a:pt x="3714096" y="481758"/>
                      <a:pt x="3711894" y="481758"/>
                    </a:cubicBezTo>
                    <a:lnTo>
                      <a:pt x="8302" y="481758"/>
                    </a:lnTo>
                    <a:cubicBezTo>
                      <a:pt x="6100" y="481758"/>
                      <a:pt x="3989" y="480883"/>
                      <a:pt x="2432" y="479326"/>
                    </a:cubicBezTo>
                    <a:cubicBezTo>
                      <a:pt x="875" y="477769"/>
                      <a:pt x="0" y="475657"/>
                      <a:pt x="0" y="473455"/>
                    </a:cubicBezTo>
                    <a:lnTo>
                      <a:pt x="0" y="8302"/>
                    </a:lnTo>
                    <a:cubicBezTo>
                      <a:pt x="0" y="6100"/>
                      <a:pt x="875" y="3989"/>
                      <a:pt x="2432" y="2432"/>
                    </a:cubicBezTo>
                    <a:cubicBezTo>
                      <a:pt x="3989" y="875"/>
                      <a:pt x="6100" y="0"/>
                      <a:pt x="8302" y="0"/>
                    </a:cubicBezTo>
                    <a:close/>
                  </a:path>
                </a:pathLst>
              </a:custGeom>
              <a:solidFill>
                <a:srgbClr val="113768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A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" name="TextBox 17"/>
              <p:cNvSpPr txBox="1"/>
              <p:nvPr/>
            </p:nvSpPr>
            <p:spPr>
              <a:xfrm>
                <a:off x="0" y="-38100"/>
                <a:ext cx="3720196" cy="519858"/>
              </a:xfrm>
              <a:prstGeom prst="rect">
                <a:avLst/>
              </a:prstGeom>
            </p:spPr>
            <p:txBody>
              <a:bodyPr lIns="46951" tIns="46951" rIns="46951" bIns="46951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94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27" name="TextBox 27"/>
            <p:cNvSpPr txBox="1"/>
            <p:nvPr/>
          </p:nvSpPr>
          <p:spPr>
            <a:xfrm>
              <a:off x="1028700" y="8672565"/>
              <a:ext cx="10101154" cy="11537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307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otham"/>
                  <a:ea typeface="Gotham"/>
                  <a:cs typeface="Gotham"/>
                  <a:sym typeface="Gotham"/>
                </a:rPr>
                <a:t>The process continues until one candidate has the 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otham Bold"/>
                  <a:ea typeface="Gotham Bold"/>
                  <a:cs typeface="Gotham Bold"/>
                  <a:sym typeface="Gotham Bold"/>
                </a:rPr>
                <a:t>absolute majority. </a:t>
              </a:r>
            </a:p>
            <a:p>
              <a:pPr marL="0" marR="0" lvl="0" indent="0" algn="l" defTabSz="914400" rtl="0" eaLnBrk="1" fontAlgn="auto" latinLnBrk="0" hangingPunct="1">
                <a:lnSpc>
                  <a:spcPts val="307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otham"/>
                  <a:ea typeface="Gotham"/>
                  <a:cs typeface="Gotham"/>
                  <a:sym typeface="Gotham"/>
                </a:rPr>
                <a:t>This means that candidate has more than half the votes. </a:t>
              </a:r>
            </a:p>
            <a:p>
              <a:pPr marL="0" marR="0" lvl="0" indent="0" algn="l" defTabSz="914400" rtl="0" eaLnBrk="1" fontAlgn="auto" latinLnBrk="0" hangingPunct="1">
                <a:lnSpc>
                  <a:spcPts val="307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otham Bold"/>
                  <a:ea typeface="Gotham Bold"/>
                  <a:cs typeface="Gotham Bold"/>
                  <a:sym typeface="Gotham Bold"/>
                </a:rPr>
                <a:t>That candidate is the winner. </a:t>
              </a:r>
            </a:p>
          </p:txBody>
        </p:sp>
      </p:grpSp>
      <p:pic>
        <p:nvPicPr>
          <p:cNvPr id="40" name="Picture 39">
            <a:extLst>
              <a:ext uri="{FF2B5EF4-FFF2-40B4-BE49-F238E27FC236}">
                <a16:creationId xmlns:a16="http://schemas.microsoft.com/office/drawing/2014/main" id="{A3955728-AD96-FE03-1348-1AD0001EAF3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34636" y="9975740"/>
            <a:ext cx="18288000" cy="3112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21" grpId="0" animBg="1"/>
      <p:bldP spid="23" grpId="0"/>
      <p:bldP spid="24" grpId="0"/>
      <p:bldP spid="25" grpId="0"/>
      <p:bldP spid="2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31AB2C-D80D-2A6C-8836-D5E9CC99A6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3">
            <a:extLst>
              <a:ext uri="{FF2B5EF4-FFF2-40B4-BE49-F238E27FC236}">
                <a16:creationId xmlns:a16="http://schemas.microsoft.com/office/drawing/2014/main" id="{132B4FDC-3BE5-BCA7-2199-6594B56F3F85}"/>
              </a:ext>
            </a:extLst>
          </p:cNvPr>
          <p:cNvSpPr txBox="1"/>
          <p:nvPr/>
        </p:nvSpPr>
        <p:spPr>
          <a:xfrm>
            <a:off x="947950" y="896071"/>
            <a:ext cx="14177619" cy="10002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760"/>
              </a:lnSpc>
            </a:pPr>
            <a:r>
              <a:rPr lang="en-US" sz="8000" b="1" dirty="0">
                <a:solidFill>
                  <a:srgbClr val="113768"/>
                </a:solidFill>
                <a:latin typeface="Gotham Bold"/>
                <a:ea typeface="Gotham Bold"/>
                <a:cs typeface="Gotham Bold"/>
                <a:sym typeface="Gotham Bold"/>
              </a:rPr>
              <a:t>Other ways of voting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0C12BDF-EBCF-3F8A-3C0D-71C2D90E48E6}"/>
              </a:ext>
            </a:extLst>
          </p:cNvPr>
          <p:cNvSpPr txBox="1"/>
          <p:nvPr/>
        </p:nvSpPr>
        <p:spPr>
          <a:xfrm>
            <a:off x="1042662" y="4213615"/>
            <a:ext cx="779173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200" dirty="0">
                <a:solidFill>
                  <a:srgbClr val="C29B1A"/>
                </a:solidFill>
                <a:latin typeface="Gotham Bold" panose="020B0604020202020204" charset="0"/>
                <a:cs typeface="Gotham Bold" panose="020B0604020202020204" charset="0"/>
              </a:rPr>
              <a:t>Special voting categories</a:t>
            </a:r>
            <a:endParaRPr lang="en-AU" sz="2200" dirty="0">
              <a:solidFill>
                <a:srgbClr val="C29B1A"/>
              </a:solidFill>
              <a:latin typeface="Gotham" panose="020B0604020202020204" charset="0"/>
              <a:cs typeface="Gotham" panose="020B060402020202020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BBED8FC-DE44-DC44-145E-403182ECC724}"/>
              </a:ext>
            </a:extLst>
          </p:cNvPr>
          <p:cNvSpPr txBox="1"/>
          <p:nvPr/>
        </p:nvSpPr>
        <p:spPr>
          <a:xfrm>
            <a:off x="1068564" y="4654760"/>
            <a:ext cx="807543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>
                <a:solidFill>
                  <a:srgbClr val="113768"/>
                </a:solidFill>
                <a:latin typeface="Gotham Bold" panose="020B0604020202020204" charset="0"/>
                <a:cs typeface="Gotham Bold" panose="020B0604020202020204" charset="0"/>
              </a:rPr>
              <a:t>Silent elector</a:t>
            </a:r>
          </a:p>
          <a:p>
            <a:r>
              <a:rPr lang="en-US" dirty="0">
                <a:solidFill>
                  <a:srgbClr val="113768"/>
                </a:solidFill>
                <a:latin typeface="Gotham" panose="020B0604020202020204" charset="0"/>
                <a:cs typeface="Gotham" panose="020B0604020202020204" charset="0"/>
              </a:rPr>
              <a:t>Electors who consider having their address on the publicly available Electoral Roll a risk to their safety or their family's safety can apply to be a silent elector.</a:t>
            </a:r>
          </a:p>
          <a:p>
            <a:endParaRPr lang="en-US" dirty="0">
              <a:solidFill>
                <a:srgbClr val="113768"/>
              </a:solidFill>
              <a:latin typeface="Gotham" panose="020B0604020202020204" charset="0"/>
              <a:cs typeface="Gotham" panose="020B0604020202020204" charset="0"/>
            </a:endParaRPr>
          </a:p>
          <a:p>
            <a:r>
              <a:rPr lang="en-AU" dirty="0">
                <a:solidFill>
                  <a:srgbClr val="113768"/>
                </a:solidFill>
                <a:latin typeface="Gotham" panose="020B0604020202020204" charset="0"/>
                <a:cs typeface="Gotham" panose="020B0604020202020204" charset="0"/>
              </a:rPr>
              <a:t>Examples: Lawyers, Parole Officers, persons experiencing domestic violence. </a:t>
            </a:r>
            <a:endParaRPr lang="en-AU" b="1" dirty="0">
              <a:solidFill>
                <a:srgbClr val="113768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2C17314-7621-CDDF-5AB5-1C05B98AC6D7}"/>
              </a:ext>
            </a:extLst>
          </p:cNvPr>
          <p:cNvSpPr txBox="1"/>
          <p:nvPr/>
        </p:nvSpPr>
        <p:spPr>
          <a:xfrm>
            <a:off x="1035583" y="6885174"/>
            <a:ext cx="81084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 dirty="0">
                <a:solidFill>
                  <a:srgbClr val="113768"/>
                </a:solidFill>
                <a:latin typeface="Gotham Bold" panose="020B0604020202020204" charset="0"/>
                <a:cs typeface="Gotham Bold" panose="020B0604020202020204" charset="0"/>
              </a:rPr>
              <a:t>General postal voter</a:t>
            </a:r>
          </a:p>
          <a:p>
            <a:r>
              <a:rPr lang="en-AU" dirty="0">
                <a:solidFill>
                  <a:srgbClr val="113768"/>
                </a:solidFill>
                <a:latin typeface="Gotham" panose="020B0604020202020204" charset="0"/>
                <a:cs typeface="Gotham" panose="020B0604020202020204" charset="0"/>
              </a:rPr>
              <a:t>For eligible voters, ballot papers are automatically posted out for an election without the need to apply for a postal vote at each election.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2449C39-91DB-4E88-DE73-219987D0CE9A}"/>
              </a:ext>
            </a:extLst>
          </p:cNvPr>
          <p:cNvSpPr txBox="1"/>
          <p:nvPr/>
        </p:nvSpPr>
        <p:spPr>
          <a:xfrm>
            <a:off x="10007221" y="4667817"/>
            <a:ext cx="760578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 dirty="0">
                <a:solidFill>
                  <a:srgbClr val="113768"/>
                </a:solidFill>
                <a:latin typeface="Gotham Bold" panose="020B0604020202020204" charset="0"/>
                <a:cs typeface="Gotham Bold" panose="020B0604020202020204" charset="0"/>
              </a:rPr>
              <a:t>Overseas elector</a:t>
            </a:r>
          </a:p>
          <a:p>
            <a:r>
              <a:rPr lang="en-AU" b="1" dirty="0">
                <a:solidFill>
                  <a:srgbClr val="113768"/>
                </a:solidFill>
                <a:latin typeface="Gotham" panose="020B0604020202020204" charset="0"/>
                <a:cs typeface="Gotham" panose="020B0604020202020204" charset="0"/>
              </a:rPr>
              <a:t>A</a:t>
            </a:r>
            <a:r>
              <a:rPr lang="en-AU" dirty="0">
                <a:solidFill>
                  <a:srgbClr val="113768"/>
                </a:solidFill>
                <a:latin typeface="Gotham" panose="020B0604020202020204" charset="0"/>
                <a:cs typeface="Gotham" panose="020B0604020202020204" charset="0"/>
              </a:rPr>
              <a:t> voter with a fixed address overseas can arrange for voting papers to be posted to them. If a voter has overseas travel planned while an election is on, they need to complete an </a:t>
            </a:r>
            <a:r>
              <a:rPr lang="en-AU" i="1" dirty="0">
                <a:solidFill>
                  <a:srgbClr val="113768"/>
                </a:solidFill>
                <a:latin typeface="Gotham" panose="020B0604020202020204" charset="0"/>
                <a:cs typeface="Gotham" panose="020B0604020202020204" charset="0"/>
              </a:rPr>
              <a:t>overseas notification form</a:t>
            </a:r>
            <a:r>
              <a:rPr lang="en-AU" dirty="0">
                <a:solidFill>
                  <a:srgbClr val="113768"/>
                </a:solidFill>
                <a:latin typeface="Gotham" panose="020B0604020202020204" charset="0"/>
                <a:cs typeface="Gotham" panose="020B0604020202020204" charset="0"/>
              </a:rPr>
              <a:t>. 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A95840C-4ED6-7ABB-FDEA-9A11621767D9}"/>
              </a:ext>
            </a:extLst>
          </p:cNvPr>
          <p:cNvSpPr txBox="1"/>
          <p:nvPr/>
        </p:nvSpPr>
        <p:spPr>
          <a:xfrm>
            <a:off x="1025346" y="8007593"/>
            <a:ext cx="81084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 dirty="0">
                <a:solidFill>
                  <a:srgbClr val="113768"/>
                </a:solidFill>
                <a:latin typeface="Gotham Bold" panose="020B0604020202020204" charset="0"/>
                <a:cs typeface="Gotham Bold" panose="020B0604020202020204" charset="0"/>
              </a:rPr>
              <a:t>No fixed address </a:t>
            </a:r>
          </a:p>
          <a:p>
            <a:r>
              <a:rPr lang="en-AU" dirty="0">
                <a:solidFill>
                  <a:srgbClr val="113768"/>
                </a:solidFill>
                <a:latin typeface="Gotham" panose="020B0604020202020204" charset="0"/>
                <a:cs typeface="Gotham" panose="020B0604020202020204" charset="0"/>
              </a:rPr>
              <a:t>Includes people who are homeless, living in crisis accommodation or travelling constantly.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FC5283A-AB20-2716-D7F1-6C905B4485C3}"/>
              </a:ext>
            </a:extLst>
          </p:cNvPr>
          <p:cNvSpPr txBox="1"/>
          <p:nvPr/>
        </p:nvSpPr>
        <p:spPr>
          <a:xfrm>
            <a:off x="9996804" y="6316728"/>
            <a:ext cx="76057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 dirty="0">
                <a:solidFill>
                  <a:srgbClr val="113768"/>
                </a:solidFill>
                <a:latin typeface="Gotham Bold" panose="020B0604020202020204" charset="0"/>
                <a:cs typeface="Gotham Bold" panose="020B0604020202020204" charset="0"/>
              </a:rPr>
              <a:t>Prisoners </a:t>
            </a:r>
          </a:p>
          <a:p>
            <a:r>
              <a:rPr lang="en-AU" dirty="0">
                <a:solidFill>
                  <a:srgbClr val="113768"/>
                </a:solidFill>
                <a:latin typeface="Gotham" panose="020B0604020202020204" charset="0"/>
                <a:cs typeface="Gotham" panose="020B0604020202020204" charset="0"/>
              </a:rPr>
              <a:t>Prisoners serving a sentence of less than one year can vote in WA State elections. 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469BF1C-54B5-C241-3040-6861BE0BFA2E}"/>
              </a:ext>
            </a:extLst>
          </p:cNvPr>
          <p:cNvSpPr txBox="1"/>
          <p:nvPr/>
        </p:nvSpPr>
        <p:spPr>
          <a:xfrm>
            <a:off x="10007221" y="7385167"/>
            <a:ext cx="76057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>
                <a:solidFill>
                  <a:srgbClr val="113768"/>
                </a:solidFill>
                <a:latin typeface="Gotham Bold" panose="020B0604020202020204" charset="0"/>
                <a:cs typeface="Gotham Bold" panose="020B0604020202020204" charset="0"/>
              </a:rPr>
              <a:t>Phone Assisted Voting </a:t>
            </a:r>
          </a:p>
          <a:p>
            <a:r>
              <a:rPr lang="en-AU" dirty="0">
                <a:solidFill>
                  <a:srgbClr val="113768"/>
                </a:solidFill>
                <a:latin typeface="Gotham" panose="020B0604020202020204" charset="0"/>
                <a:cs typeface="Gotham" panose="020B0604020202020204" charset="0"/>
              </a:rPr>
              <a:t>If a voter is physically unable to complete a ballot paper, they can register for Phone Assisted Voting. 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DA744DE-EFF2-53E2-BE74-D3EB68F669DA}"/>
              </a:ext>
            </a:extLst>
          </p:cNvPr>
          <p:cNvGrpSpPr/>
          <p:nvPr/>
        </p:nvGrpSpPr>
        <p:grpSpPr>
          <a:xfrm>
            <a:off x="13106400" y="-659342"/>
            <a:ext cx="4960802" cy="3154964"/>
            <a:chOff x="13009878" y="-649910"/>
            <a:chExt cx="4960802" cy="3154964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846CBEA2-C207-9DAC-37A8-FC14D12D2DB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292901" y="646246"/>
              <a:ext cx="1677779" cy="1810553"/>
            </a:xfrm>
            <a:prstGeom prst="rect">
              <a:avLst/>
            </a:prstGeom>
          </p:spPr>
        </p:pic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9E471E40-030A-33A4-2750-E154FA7D8571}"/>
                </a:ext>
              </a:extLst>
            </p:cNvPr>
            <p:cNvGrpSpPr/>
            <p:nvPr/>
          </p:nvGrpSpPr>
          <p:grpSpPr>
            <a:xfrm>
              <a:off x="13703174" y="152270"/>
              <a:ext cx="2367750" cy="2352784"/>
              <a:chOff x="0" y="0"/>
              <a:chExt cx="3157000" cy="3137045"/>
            </a:xfrm>
            <a:solidFill>
              <a:srgbClr val="113768"/>
            </a:solidFill>
          </p:grpSpPr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DA16B0E3-F868-9C85-2E25-81D4405FE41D}"/>
                  </a:ext>
                </a:extLst>
              </p:cNvPr>
              <p:cNvGrpSpPr/>
              <p:nvPr/>
            </p:nvGrpSpPr>
            <p:grpSpPr>
              <a:xfrm>
                <a:off x="0" y="0"/>
                <a:ext cx="3157000" cy="3137045"/>
                <a:chOff x="0" y="0"/>
                <a:chExt cx="623605" cy="619663"/>
              </a:xfrm>
              <a:grpFill/>
            </p:grpSpPr>
            <p:sp>
              <p:nvSpPr>
                <p:cNvPr id="15" name="Freeform 7">
                  <a:extLst>
                    <a:ext uri="{FF2B5EF4-FFF2-40B4-BE49-F238E27FC236}">
                      <a16:creationId xmlns:a16="http://schemas.microsoft.com/office/drawing/2014/main" id="{05C651AD-A877-5CC7-7914-C7188E09CB95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623605" cy="6196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3605" h="619663">
                      <a:moveTo>
                        <a:pt x="0" y="0"/>
                      </a:moveTo>
                      <a:lnTo>
                        <a:pt x="623605" y="0"/>
                      </a:lnTo>
                      <a:lnTo>
                        <a:pt x="623605" y="619663"/>
                      </a:lnTo>
                      <a:lnTo>
                        <a:pt x="0" y="619663"/>
                      </a:lnTo>
                      <a:close/>
                    </a:path>
                  </a:pathLst>
                </a:custGeom>
                <a:grpFill/>
              </p:spPr>
              <p:txBody>
                <a:bodyPr/>
                <a:lstStyle/>
                <a:p>
                  <a:endParaRPr lang="en-AU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6" name="TextBox 8">
                  <a:extLst>
                    <a:ext uri="{FF2B5EF4-FFF2-40B4-BE49-F238E27FC236}">
                      <a16:creationId xmlns:a16="http://schemas.microsoft.com/office/drawing/2014/main" id="{52ED485C-6DAE-A2BB-B6D3-2927C4E4627F}"/>
                    </a:ext>
                  </a:extLst>
                </p:cNvPr>
                <p:cNvSpPr txBox="1"/>
                <p:nvPr/>
              </p:nvSpPr>
              <p:spPr>
                <a:xfrm>
                  <a:off x="0" y="-38100"/>
                  <a:ext cx="623605" cy="657763"/>
                </a:xfrm>
                <a:prstGeom prst="rect">
                  <a:avLst/>
                </a:prstGeom>
                <a:grpFill/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940"/>
                    </a:lnSpc>
                  </a:pPr>
                  <a:endParaRPr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sp>
            <p:nvSpPr>
              <p:cNvPr id="14" name="TextBox 11">
                <a:extLst>
                  <a:ext uri="{FF2B5EF4-FFF2-40B4-BE49-F238E27FC236}">
                    <a16:creationId xmlns:a16="http://schemas.microsoft.com/office/drawing/2014/main" id="{8D42672A-2A37-472A-D159-A25A4FF5957F}"/>
                  </a:ext>
                </a:extLst>
              </p:cNvPr>
              <p:cNvSpPr txBox="1"/>
              <p:nvPr/>
            </p:nvSpPr>
            <p:spPr>
              <a:xfrm>
                <a:off x="295969" y="147984"/>
                <a:ext cx="2565063" cy="2713047"/>
              </a:xfrm>
              <a:prstGeom prst="rect">
                <a:avLst/>
              </a:prstGeom>
              <a:grpFill/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40"/>
                  </a:lnSpc>
                </a:pPr>
                <a:endParaRPr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7" name="Freeform 15">
              <a:extLst>
                <a:ext uri="{FF2B5EF4-FFF2-40B4-BE49-F238E27FC236}">
                  <a16:creationId xmlns:a16="http://schemas.microsoft.com/office/drawing/2014/main" id="{B69CC7E3-BB65-26CC-598A-88543EC5F9E8}"/>
                </a:ext>
              </a:extLst>
            </p:cNvPr>
            <p:cNvSpPr/>
            <p:nvPr/>
          </p:nvSpPr>
          <p:spPr>
            <a:xfrm>
              <a:off x="13009878" y="-649910"/>
              <a:ext cx="3061046" cy="3131190"/>
            </a:xfrm>
            <a:custGeom>
              <a:avLst/>
              <a:gdLst/>
              <a:ahLst/>
              <a:cxnLst/>
              <a:rect l="l" t="t" r="r" b="b"/>
              <a:pathLst>
                <a:path w="4388852" h="3112095">
                  <a:moveTo>
                    <a:pt x="0" y="0"/>
                  </a:moveTo>
                  <a:lnTo>
                    <a:pt x="4388852" y="0"/>
                  </a:lnTo>
                  <a:lnTo>
                    <a:pt x="4388852" y="3112094"/>
                  </a:lnTo>
                  <a:lnTo>
                    <a:pt x="0" y="31120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C1A82196-33E6-EC80-1D6D-9903B19A1992}"/>
              </a:ext>
            </a:extLst>
          </p:cNvPr>
          <p:cNvSpPr txBox="1"/>
          <p:nvPr/>
        </p:nvSpPr>
        <p:spPr>
          <a:xfrm>
            <a:off x="2312824" y="2245350"/>
            <a:ext cx="77917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 dirty="0">
                <a:solidFill>
                  <a:srgbClr val="113768"/>
                </a:solidFill>
                <a:latin typeface="Gotham Bold" panose="020B0604020202020204" charset="0"/>
                <a:cs typeface="Gotham Bold" panose="020B0604020202020204" charset="0"/>
              </a:rPr>
              <a:t>In person at an Early Polling Place</a:t>
            </a:r>
          </a:p>
          <a:p>
            <a:r>
              <a:rPr lang="en-AU" dirty="0">
                <a:solidFill>
                  <a:srgbClr val="113768"/>
                </a:solidFill>
                <a:latin typeface="Gotham" panose="020B0604020202020204" charset="0"/>
                <a:cs typeface="Gotham" panose="020B0604020202020204" charset="0"/>
              </a:rPr>
              <a:t>Early polling places are open 11 days prior to the election day.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4C9796C-FF3C-C50A-5FE7-A4522B3CEF01}"/>
              </a:ext>
            </a:extLst>
          </p:cNvPr>
          <p:cNvSpPr txBox="1"/>
          <p:nvPr/>
        </p:nvSpPr>
        <p:spPr>
          <a:xfrm>
            <a:off x="2312824" y="3252709"/>
            <a:ext cx="14435254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AU" b="1" dirty="0">
                <a:solidFill>
                  <a:srgbClr val="113768"/>
                </a:solidFill>
                <a:latin typeface="Gotham Bold" panose="020B0604020202020204" charset="0"/>
                <a:cs typeface="Gotham Bold" panose="020B0604020202020204" charset="0"/>
              </a:rPr>
              <a:t>By post</a:t>
            </a:r>
            <a:endParaRPr lang="en-AU" b="1" dirty="0">
              <a:solidFill>
                <a:srgbClr val="113768"/>
              </a:solidFill>
              <a:cs typeface="Calibri" panose="020F0502020204030204" pitchFamily="34" charset="0"/>
            </a:endParaRPr>
          </a:p>
          <a:p>
            <a:r>
              <a:rPr lang="en-AU" dirty="0">
                <a:solidFill>
                  <a:srgbClr val="113768"/>
                </a:solidFill>
                <a:latin typeface="Gotham"/>
                <a:cs typeface="Gotham"/>
              </a:rPr>
              <a:t>Voters can apply to the WA Electoral Commission for state elections and receive ballot papers and instructions in the post. 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B80EE2F4-F3CF-F7A0-7492-F6AEF960CDF2}"/>
              </a:ext>
            </a:extLst>
          </p:cNvPr>
          <p:cNvGrpSpPr/>
          <p:nvPr/>
        </p:nvGrpSpPr>
        <p:grpSpPr>
          <a:xfrm>
            <a:off x="-152400" y="9258300"/>
            <a:ext cx="19202400" cy="720407"/>
            <a:chOff x="-152400" y="9258300"/>
            <a:chExt cx="19202400" cy="720407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5E25B831-ED13-436C-5494-68F7913A7490}"/>
                </a:ext>
              </a:extLst>
            </p:cNvPr>
            <p:cNvSpPr/>
            <p:nvPr/>
          </p:nvSpPr>
          <p:spPr>
            <a:xfrm>
              <a:off x="-152400" y="9258300"/>
              <a:ext cx="19202400" cy="720407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0909577F-279D-3093-456C-D9283C091613}"/>
                </a:ext>
              </a:extLst>
            </p:cNvPr>
            <p:cNvSpPr txBox="1"/>
            <p:nvPr/>
          </p:nvSpPr>
          <p:spPr>
            <a:xfrm>
              <a:off x="4121732" y="9425039"/>
              <a:ext cx="1208821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b="1" dirty="0">
                  <a:solidFill>
                    <a:schemeClr val="bg1"/>
                  </a:solidFill>
                  <a:latin typeface="Gotham Bold" panose="020B0604020202020204" charset="0"/>
                  <a:cs typeface="Gotham Bold" panose="020B0604020202020204" charset="0"/>
                </a:rPr>
                <a:t>All votes make their way to the Central Processing Centre to be included in the count</a:t>
              </a:r>
            </a:p>
          </p:txBody>
        </p:sp>
      </p:grpSp>
      <p:pic>
        <p:nvPicPr>
          <p:cNvPr id="20" name="Graphic 19" descr="Envelope outline">
            <a:extLst>
              <a:ext uri="{FF2B5EF4-FFF2-40B4-BE49-F238E27FC236}">
                <a16:creationId xmlns:a16="http://schemas.microsoft.com/office/drawing/2014/main" id="{155DE96B-9922-AEA7-1921-01583CABA31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35583" y="3037676"/>
            <a:ext cx="1143001" cy="1143001"/>
          </a:xfrm>
          <a:prstGeom prst="rect">
            <a:avLst/>
          </a:prstGeom>
        </p:spPr>
      </p:pic>
      <p:pic>
        <p:nvPicPr>
          <p:cNvPr id="22" name="Graphic 21" descr="Stopwatch outline">
            <a:extLst>
              <a:ext uri="{FF2B5EF4-FFF2-40B4-BE49-F238E27FC236}">
                <a16:creationId xmlns:a16="http://schemas.microsoft.com/office/drawing/2014/main" id="{3514E33E-29DD-7ADB-BC74-9AE4A6F75AF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35583" y="1984384"/>
            <a:ext cx="114300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245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2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6C94A2-63BD-FAFC-B2BD-A9D092D1A6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writing on a paper&#10;&#10;AI-generated content may be incorrect.">
            <a:extLst>
              <a:ext uri="{FF2B5EF4-FFF2-40B4-BE49-F238E27FC236}">
                <a16:creationId xmlns:a16="http://schemas.microsoft.com/office/drawing/2014/main" id="{991DCE2B-838B-F946-952E-6DF3DB24A1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2" r="8863"/>
          <a:stretch>
            <a:fillRect/>
          </a:stretch>
        </p:blipFill>
        <p:spPr>
          <a:xfrm>
            <a:off x="7148893" y="0"/>
            <a:ext cx="5715000" cy="599236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" name="Freeform 16">
            <a:extLst>
              <a:ext uri="{FF2B5EF4-FFF2-40B4-BE49-F238E27FC236}">
                <a16:creationId xmlns:a16="http://schemas.microsoft.com/office/drawing/2014/main" id="{33DE0EDC-2FFD-979A-8B84-F1FD5A020010}"/>
              </a:ext>
            </a:extLst>
          </p:cNvPr>
          <p:cNvSpPr/>
          <p:nvPr/>
        </p:nvSpPr>
        <p:spPr>
          <a:xfrm>
            <a:off x="1028700" y="8032081"/>
            <a:ext cx="4296242" cy="1226219"/>
          </a:xfrm>
          <a:custGeom>
            <a:avLst/>
            <a:gdLst/>
            <a:ahLst/>
            <a:cxnLst/>
            <a:rect l="l" t="t" r="r" b="b"/>
            <a:pathLst>
              <a:path w="4296242" h="1226219">
                <a:moveTo>
                  <a:pt x="0" y="0"/>
                </a:moveTo>
                <a:lnTo>
                  <a:pt x="4296242" y="0"/>
                </a:lnTo>
                <a:lnTo>
                  <a:pt x="4296242" y="1226219"/>
                </a:lnTo>
                <a:lnTo>
                  <a:pt x="0" y="122621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1927AD9A-02C9-91AA-4AB3-EEA55114C8CC}"/>
              </a:ext>
            </a:extLst>
          </p:cNvPr>
          <p:cNvSpPr/>
          <p:nvPr/>
        </p:nvSpPr>
        <p:spPr>
          <a:xfrm>
            <a:off x="12863893" y="3390900"/>
            <a:ext cx="5424107" cy="6629400"/>
          </a:xfrm>
          <a:custGeom>
            <a:avLst/>
            <a:gdLst/>
            <a:ahLst/>
            <a:cxnLst/>
            <a:rect l="l" t="t" r="r" b="b"/>
            <a:pathLst>
              <a:path w="4449947" h="6077418">
                <a:moveTo>
                  <a:pt x="0" y="0"/>
                </a:moveTo>
                <a:lnTo>
                  <a:pt x="4449947" y="0"/>
                </a:lnTo>
                <a:lnTo>
                  <a:pt x="4449947" y="6077419"/>
                </a:lnTo>
                <a:lnTo>
                  <a:pt x="0" y="607741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17348" b="-4598"/>
            </a:stretch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BFCF6E8-CFD7-90BD-2084-48CA7DC3D827}"/>
              </a:ext>
            </a:extLst>
          </p:cNvPr>
          <p:cNvSpPr txBox="1"/>
          <p:nvPr/>
        </p:nvSpPr>
        <p:spPr>
          <a:xfrm>
            <a:off x="457200" y="2691990"/>
            <a:ext cx="6781800" cy="13978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86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874" b="1" i="0" u="none" strike="noStrike" kern="1200" cap="none" spc="-394" normalizeH="0" baseline="0" noProof="0" dirty="0">
                <a:ln>
                  <a:noFill/>
                </a:ln>
                <a:solidFill>
                  <a:srgbClr val="113768"/>
                </a:solidFill>
                <a:effectLst/>
                <a:uLnTx/>
                <a:uFillTx/>
                <a:latin typeface="Gotham Bold"/>
                <a:ea typeface="Gotham Bold"/>
                <a:cs typeface="Gotham Bold"/>
                <a:sym typeface="Gotham Bold"/>
              </a:rPr>
              <a:t>Let’s vote!</a:t>
            </a:r>
          </a:p>
        </p:txBody>
      </p:sp>
      <p:pic>
        <p:nvPicPr>
          <p:cNvPr id="2" name="Ballot box animation">
            <a:hlinkClick r:id="" action="ppaction://media"/>
            <a:extLst>
              <a:ext uri="{FF2B5EF4-FFF2-40B4-BE49-F238E27FC236}">
                <a16:creationId xmlns:a16="http://schemas.microsoft.com/office/drawing/2014/main" id="{2D594E73-381F-846D-9517-5538AE26937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14166" r="14584"/>
          <a:stretch/>
        </p:blipFill>
        <p:spPr>
          <a:xfrm>
            <a:off x="4550" y="4380028"/>
            <a:ext cx="7144344" cy="5640272"/>
          </a:xfrm>
          <a:prstGeom prst="rect">
            <a:avLst/>
          </a:prstGeom>
        </p:spPr>
      </p:pic>
      <p:pic>
        <p:nvPicPr>
          <p:cNvPr id="13" name="Picture 12" descr="A black background with blue and yellow text&#10;&#10;AI-generated content may be incorrect.">
            <a:extLst>
              <a:ext uri="{FF2B5EF4-FFF2-40B4-BE49-F238E27FC236}">
                <a16:creationId xmlns:a16="http://schemas.microsoft.com/office/drawing/2014/main" id="{AB1A7CE9-50C0-4C6C-D03D-94DE3C4D8C6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8272" y="7212106"/>
            <a:ext cx="4296242" cy="1227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809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 showWhenStopped="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A756DB-F05B-4A49-53DF-41A71BB9B1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1">
            <a:extLst>
              <a:ext uri="{FF2B5EF4-FFF2-40B4-BE49-F238E27FC236}">
                <a16:creationId xmlns:a16="http://schemas.microsoft.com/office/drawing/2014/main" id="{13B95F4C-2D5F-D027-49DC-2EE81108438A}"/>
              </a:ext>
            </a:extLst>
          </p:cNvPr>
          <p:cNvSpPr txBox="1"/>
          <p:nvPr/>
        </p:nvSpPr>
        <p:spPr>
          <a:xfrm>
            <a:off x="1028700" y="897340"/>
            <a:ext cx="12811061" cy="10002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760"/>
              </a:lnSpc>
            </a:pPr>
            <a:r>
              <a:rPr lang="en-US" sz="8000" b="1" dirty="0">
                <a:solidFill>
                  <a:srgbClr val="113768"/>
                </a:solidFill>
                <a:latin typeface="Gotham Bold"/>
                <a:ea typeface="Gotham Bold"/>
                <a:cs typeface="Gotham Bold"/>
                <a:sym typeface="Gotham Bold"/>
              </a:rPr>
              <a:t>The candidates  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52FDA2E-96DE-FAF1-FE64-3A9D0CE384CA}"/>
              </a:ext>
            </a:extLst>
          </p:cNvPr>
          <p:cNvGrpSpPr/>
          <p:nvPr/>
        </p:nvGrpSpPr>
        <p:grpSpPr>
          <a:xfrm>
            <a:off x="1828841" y="2440009"/>
            <a:ext cx="4598368" cy="3626471"/>
            <a:chOff x="1524000" y="2236817"/>
            <a:chExt cx="4598368" cy="3626471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AB29E7F9-6185-23D3-4DEA-5E323AD89F3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24000" y="2236817"/>
              <a:ext cx="4598368" cy="3065578"/>
            </a:xfrm>
            <a:prstGeom prst="round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FF551186-E305-1DD2-9FC3-C058DD903947}"/>
                </a:ext>
              </a:extLst>
            </p:cNvPr>
            <p:cNvSpPr txBox="1"/>
            <p:nvPr/>
          </p:nvSpPr>
          <p:spPr>
            <a:xfrm>
              <a:off x="3137384" y="5340068"/>
              <a:ext cx="1371600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AU" sz="2800" dirty="0">
                  <a:solidFill>
                    <a:srgbClr val="4F87C6"/>
                  </a:solidFill>
                  <a:latin typeface="Gotham Bold" panose="020B0604020202020204" charset="0"/>
                  <a:cs typeface="Gotham Bold" panose="020B0604020202020204" charset="0"/>
                </a:rPr>
                <a:t>Pizza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8795EF67-25AA-CC5B-D4D2-D5AA29F91C93}"/>
              </a:ext>
            </a:extLst>
          </p:cNvPr>
          <p:cNvGrpSpPr/>
          <p:nvPr/>
        </p:nvGrpSpPr>
        <p:grpSpPr>
          <a:xfrm>
            <a:off x="13106400" y="6066480"/>
            <a:ext cx="3962400" cy="3550921"/>
            <a:chOff x="13438306" y="6070751"/>
            <a:chExt cx="3962400" cy="3550921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8BBD13AE-9D39-5865-A9C8-BBB7A8FC8578}"/>
                </a:ext>
              </a:extLst>
            </p:cNvPr>
            <p:cNvGrpSpPr/>
            <p:nvPr/>
          </p:nvGrpSpPr>
          <p:grpSpPr>
            <a:xfrm>
              <a:off x="13438306" y="6070751"/>
              <a:ext cx="3962400" cy="3221010"/>
              <a:chOff x="13438307" y="5605933"/>
              <a:chExt cx="3962400" cy="3221010"/>
            </a:xfrm>
          </p:grpSpPr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A4522173-58C1-8772-7070-E70E172BBC6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rcRect t="36105" b="36615"/>
              <a:stretch>
                <a:fillRect/>
              </a:stretch>
            </p:blipFill>
            <p:spPr>
              <a:xfrm>
                <a:off x="13990757" y="5605933"/>
                <a:ext cx="2857500" cy="709373"/>
              </a:xfrm>
              <a:prstGeom prst="rect">
                <a:avLst/>
              </a:prstGeom>
            </p:spPr>
          </p:pic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5540F063-45D6-862D-BCB6-05EBE7EEC3C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 l="15787" t="10131" r="16717" b="11061"/>
              <a:stretch>
                <a:fillRect/>
              </a:stretch>
            </p:blipFill>
            <p:spPr>
              <a:xfrm>
                <a:off x="13438307" y="6256449"/>
                <a:ext cx="3962400" cy="2570494"/>
              </a:xfrm>
              <a:prstGeom prst="rect">
                <a:avLst/>
              </a:prstGeom>
            </p:spPr>
          </p:pic>
        </p:grp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55A34E3D-A427-F784-51F4-49618519DAAA}"/>
                </a:ext>
              </a:extLst>
            </p:cNvPr>
            <p:cNvSpPr txBox="1"/>
            <p:nvPr/>
          </p:nvSpPr>
          <p:spPr>
            <a:xfrm>
              <a:off x="14570725" y="9098452"/>
              <a:ext cx="1697563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AU" sz="2800" dirty="0">
                  <a:solidFill>
                    <a:srgbClr val="4F87C6"/>
                  </a:solidFill>
                  <a:latin typeface="Gotham Bold" panose="020B0604020202020204" charset="0"/>
                  <a:cs typeface="Gotham Bold" panose="020B0604020202020204" charset="0"/>
                </a:rPr>
                <a:t>Subway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1361B26A-E609-DCDD-C8F5-AC53BA7429E4}"/>
              </a:ext>
            </a:extLst>
          </p:cNvPr>
          <p:cNvGrpSpPr/>
          <p:nvPr/>
        </p:nvGrpSpPr>
        <p:grpSpPr>
          <a:xfrm>
            <a:off x="5155451" y="6147739"/>
            <a:ext cx="4993663" cy="3473933"/>
            <a:chOff x="4927377" y="6177337"/>
            <a:chExt cx="4993663" cy="3473933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B4ACD4C8-984A-A6CE-770B-747E8C76774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20320" r="19284"/>
            <a:stretch>
              <a:fillRect/>
            </a:stretch>
          </p:blipFill>
          <p:spPr>
            <a:xfrm>
              <a:off x="4927377" y="6177337"/>
              <a:ext cx="2592060" cy="3065578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ED36CA7F-DF81-AA0E-958B-D27D44DF1E2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5347" t="45515" r="8117"/>
            <a:stretch>
              <a:fillRect/>
            </a:stretch>
          </p:blipFill>
          <p:spPr>
            <a:xfrm>
              <a:off x="7279120" y="6753680"/>
              <a:ext cx="2641920" cy="2570494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1DD28EFB-721E-E100-032C-89F09E08D19E}"/>
                </a:ext>
              </a:extLst>
            </p:cNvPr>
            <p:cNvSpPr txBox="1"/>
            <p:nvPr/>
          </p:nvSpPr>
          <p:spPr>
            <a:xfrm>
              <a:off x="6278740" y="9128050"/>
              <a:ext cx="2481393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AU" sz="2800" dirty="0">
                  <a:solidFill>
                    <a:srgbClr val="4F87C6"/>
                  </a:solidFill>
                  <a:latin typeface="Gotham Bold" panose="020B0604020202020204" charset="0"/>
                  <a:cs typeface="Gotham Bold" panose="020B0604020202020204" charset="0"/>
                </a:rPr>
                <a:t>McDonalds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74F646A6-9564-7BA0-775F-37F051C196D2}"/>
              </a:ext>
            </a:extLst>
          </p:cNvPr>
          <p:cNvGrpSpPr/>
          <p:nvPr/>
        </p:nvGrpSpPr>
        <p:grpSpPr>
          <a:xfrm>
            <a:off x="10347949" y="1877927"/>
            <a:ext cx="3025687" cy="4188553"/>
            <a:chOff x="9677400" y="2193756"/>
            <a:chExt cx="3025687" cy="4188553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B79399A1-694E-F19E-88DD-7143791F44A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l="16021" t="12790" r="17916" b="7181"/>
            <a:stretch>
              <a:fillRect/>
            </a:stretch>
          </p:blipFill>
          <p:spPr>
            <a:xfrm>
              <a:off x="9677400" y="2193756"/>
              <a:ext cx="3025687" cy="3665333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3543B80A-698D-D0D1-01AF-1C5FDE8201B6}"/>
                </a:ext>
              </a:extLst>
            </p:cNvPr>
            <p:cNvSpPr txBox="1"/>
            <p:nvPr/>
          </p:nvSpPr>
          <p:spPr>
            <a:xfrm>
              <a:off x="10485006" y="5859089"/>
              <a:ext cx="1410473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AU" sz="2800" dirty="0">
                  <a:solidFill>
                    <a:srgbClr val="4F87C6"/>
                  </a:solidFill>
                  <a:latin typeface="Gotham Bold" panose="020B0604020202020204" charset="0"/>
                  <a:cs typeface="Gotham Bold" panose="020B0604020202020204" charset="0"/>
                </a:rPr>
                <a:t>KFC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345220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D61972-1BEC-6CF3-52CD-2693F039C8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11">
            <a:extLst>
              <a:ext uri="{FF2B5EF4-FFF2-40B4-BE49-F238E27FC236}">
                <a16:creationId xmlns:a16="http://schemas.microsoft.com/office/drawing/2014/main" id="{001FEAFC-98D4-D705-477C-6ED1C4E9F3D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356052"/>
              </p:ext>
            </p:extLst>
          </p:nvPr>
        </p:nvGraphicFramePr>
        <p:xfrm>
          <a:off x="2200235" y="2424749"/>
          <a:ext cx="9611060" cy="6744128"/>
        </p:xfrm>
        <a:graphic>
          <a:graphicData uri="http://schemas.openxmlformats.org/drawingml/2006/table">
            <a:tbl>
              <a:tblPr/>
              <a:tblGrid>
                <a:gridCol w="24027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027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027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40276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686032">
                <a:tc>
                  <a:txBody>
                    <a:bodyPr/>
                    <a:lstStyle>
                      <a:lvl1pPr marL="0" algn="l" defTabSz="1371600" rtl="0" eaLnBrk="1" latinLnBrk="0" hangingPunct="1">
                        <a:defRPr sz="27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85800" algn="l" defTabSz="1371600" rtl="0" eaLnBrk="1" latinLnBrk="0" hangingPunct="1">
                        <a:defRPr sz="27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371600" algn="l" defTabSz="1371600" rtl="0" eaLnBrk="1" latinLnBrk="0" hangingPunct="1">
                        <a:defRPr sz="27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2057400" algn="l" defTabSz="1371600" rtl="0" eaLnBrk="1" latinLnBrk="0" hangingPunct="1">
                        <a:defRPr sz="27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743200" algn="l" defTabSz="1371600" rtl="0" eaLnBrk="1" latinLnBrk="0" hangingPunct="1">
                        <a:defRPr sz="27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429000" algn="l" defTabSz="1371600" rtl="0" eaLnBrk="1" latinLnBrk="0" hangingPunct="1">
                        <a:defRPr sz="27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4114800" algn="l" defTabSz="1371600" rtl="0" eaLnBrk="1" latinLnBrk="0" hangingPunct="1">
                        <a:defRPr sz="27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800600" algn="l" defTabSz="1371600" rtl="0" eaLnBrk="1" latinLnBrk="0" hangingPunct="1">
                        <a:defRPr sz="27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5486400" algn="l" defTabSz="1371600" rtl="0" eaLnBrk="1" latinLnBrk="0" hangingPunct="1">
                        <a:defRPr sz="27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470"/>
                        </a:lnSpc>
                        <a:defRPr/>
                      </a:pPr>
                      <a:endParaRPr lang="en-US" sz="1100"/>
                    </a:p>
                  </a:txBody>
                  <a:tcPr marL="160067" marR="160067" marT="160067" marB="160067" anchor="ctr">
                    <a:lnL w="26899" cap="flat" cmpd="sng" algn="ctr">
                      <a:solidFill>
                        <a:srgbClr val="1137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6899" cap="flat" cmpd="sng" algn="ctr">
                      <a:solidFill>
                        <a:srgbClr val="1137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6899" cap="flat" cmpd="sng" algn="ctr">
                      <a:solidFill>
                        <a:srgbClr val="1137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6899" cap="flat" cmpd="sng" algn="ctr">
                      <a:solidFill>
                        <a:srgbClr val="1137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371600" rtl="0" eaLnBrk="1" latinLnBrk="0" hangingPunct="1">
                        <a:defRPr sz="27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85800" algn="l" defTabSz="1371600" rtl="0" eaLnBrk="1" latinLnBrk="0" hangingPunct="1">
                        <a:defRPr sz="27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371600" algn="l" defTabSz="1371600" rtl="0" eaLnBrk="1" latinLnBrk="0" hangingPunct="1">
                        <a:defRPr sz="27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2057400" algn="l" defTabSz="1371600" rtl="0" eaLnBrk="1" latinLnBrk="0" hangingPunct="1">
                        <a:defRPr sz="27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743200" algn="l" defTabSz="1371600" rtl="0" eaLnBrk="1" latinLnBrk="0" hangingPunct="1">
                        <a:defRPr sz="27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429000" algn="l" defTabSz="1371600" rtl="0" eaLnBrk="1" latinLnBrk="0" hangingPunct="1">
                        <a:defRPr sz="27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4114800" algn="l" defTabSz="1371600" rtl="0" eaLnBrk="1" latinLnBrk="0" hangingPunct="1">
                        <a:defRPr sz="27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800600" algn="l" defTabSz="1371600" rtl="0" eaLnBrk="1" latinLnBrk="0" hangingPunct="1">
                        <a:defRPr sz="27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5486400" algn="l" defTabSz="1371600" rtl="0" eaLnBrk="1" latinLnBrk="0" hangingPunct="1">
                        <a:defRPr sz="27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470"/>
                        </a:lnSpc>
                        <a:defRPr/>
                      </a:pPr>
                      <a:endParaRPr lang="en-US" sz="1100"/>
                    </a:p>
                  </a:txBody>
                  <a:tcPr marL="160067" marR="160067" marT="160067" marB="160067" anchor="ctr">
                    <a:lnL w="26899" cap="flat" cmpd="sng" algn="ctr">
                      <a:solidFill>
                        <a:srgbClr val="1137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6899" cap="flat" cmpd="sng" algn="ctr">
                      <a:solidFill>
                        <a:srgbClr val="1137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6899" cap="flat" cmpd="sng" algn="ctr">
                      <a:solidFill>
                        <a:srgbClr val="1137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6899" cap="flat" cmpd="sng" algn="ctr">
                      <a:solidFill>
                        <a:srgbClr val="1137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371600" rtl="0" eaLnBrk="1" latinLnBrk="0" hangingPunct="1">
                        <a:defRPr sz="27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85800" algn="l" defTabSz="1371600" rtl="0" eaLnBrk="1" latinLnBrk="0" hangingPunct="1">
                        <a:defRPr sz="27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371600" algn="l" defTabSz="1371600" rtl="0" eaLnBrk="1" latinLnBrk="0" hangingPunct="1">
                        <a:defRPr sz="27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2057400" algn="l" defTabSz="1371600" rtl="0" eaLnBrk="1" latinLnBrk="0" hangingPunct="1">
                        <a:defRPr sz="27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743200" algn="l" defTabSz="1371600" rtl="0" eaLnBrk="1" latinLnBrk="0" hangingPunct="1">
                        <a:defRPr sz="27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429000" algn="l" defTabSz="1371600" rtl="0" eaLnBrk="1" latinLnBrk="0" hangingPunct="1">
                        <a:defRPr sz="27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4114800" algn="l" defTabSz="1371600" rtl="0" eaLnBrk="1" latinLnBrk="0" hangingPunct="1">
                        <a:defRPr sz="27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800600" algn="l" defTabSz="1371600" rtl="0" eaLnBrk="1" latinLnBrk="0" hangingPunct="1">
                        <a:defRPr sz="27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5486400" algn="l" defTabSz="1371600" rtl="0" eaLnBrk="1" latinLnBrk="0" hangingPunct="1">
                        <a:defRPr sz="27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470"/>
                        </a:lnSpc>
                        <a:defRPr/>
                      </a:pPr>
                      <a:endParaRPr lang="en-US" sz="1100"/>
                    </a:p>
                  </a:txBody>
                  <a:tcPr marL="160067" marR="160067" marT="160067" marB="160067" anchor="ctr">
                    <a:lnL w="26899" cap="flat" cmpd="sng" algn="ctr">
                      <a:solidFill>
                        <a:srgbClr val="1137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6899" cap="flat" cmpd="sng" algn="ctr">
                      <a:solidFill>
                        <a:srgbClr val="1137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6899" cap="flat" cmpd="sng" algn="ctr">
                      <a:solidFill>
                        <a:srgbClr val="1137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6899" cap="flat" cmpd="sng" algn="ctr">
                      <a:solidFill>
                        <a:srgbClr val="1137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371600" rtl="0" eaLnBrk="1" latinLnBrk="0" hangingPunct="1">
                        <a:defRPr sz="27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85800" algn="l" defTabSz="1371600" rtl="0" eaLnBrk="1" latinLnBrk="0" hangingPunct="1">
                        <a:defRPr sz="27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371600" algn="l" defTabSz="1371600" rtl="0" eaLnBrk="1" latinLnBrk="0" hangingPunct="1">
                        <a:defRPr sz="27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2057400" algn="l" defTabSz="1371600" rtl="0" eaLnBrk="1" latinLnBrk="0" hangingPunct="1">
                        <a:defRPr sz="27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743200" algn="l" defTabSz="1371600" rtl="0" eaLnBrk="1" latinLnBrk="0" hangingPunct="1">
                        <a:defRPr sz="27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429000" algn="l" defTabSz="1371600" rtl="0" eaLnBrk="1" latinLnBrk="0" hangingPunct="1">
                        <a:defRPr sz="27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4114800" algn="l" defTabSz="1371600" rtl="0" eaLnBrk="1" latinLnBrk="0" hangingPunct="1">
                        <a:defRPr sz="27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800600" algn="l" defTabSz="1371600" rtl="0" eaLnBrk="1" latinLnBrk="0" hangingPunct="1">
                        <a:defRPr sz="27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5486400" algn="l" defTabSz="1371600" rtl="0" eaLnBrk="1" latinLnBrk="0" hangingPunct="1">
                        <a:defRPr sz="27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470"/>
                        </a:lnSpc>
                        <a:defRPr/>
                      </a:pPr>
                      <a:endParaRPr lang="en-US" sz="1100" dirty="0"/>
                    </a:p>
                  </a:txBody>
                  <a:tcPr marL="160067" marR="160067" marT="160067" marB="160067" anchor="ctr">
                    <a:lnL w="26899" cap="flat" cmpd="sng" algn="ctr">
                      <a:solidFill>
                        <a:srgbClr val="1137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6899" cap="flat" cmpd="sng" algn="ctr">
                      <a:solidFill>
                        <a:srgbClr val="1137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6899" cap="flat" cmpd="sng" algn="ctr">
                      <a:solidFill>
                        <a:srgbClr val="1137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6899" cap="flat" cmpd="sng" algn="ctr">
                      <a:solidFill>
                        <a:srgbClr val="1137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86032">
                <a:tc>
                  <a:txBody>
                    <a:bodyPr/>
                    <a:lstStyle>
                      <a:lvl1pPr marL="0" algn="l" defTabSz="1371600" rtl="0" eaLnBrk="1" latinLnBrk="0" hangingPunct="1">
                        <a:defRPr sz="27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85800" algn="l" defTabSz="1371600" rtl="0" eaLnBrk="1" latinLnBrk="0" hangingPunct="1">
                        <a:defRPr sz="27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371600" algn="l" defTabSz="1371600" rtl="0" eaLnBrk="1" latinLnBrk="0" hangingPunct="1">
                        <a:defRPr sz="27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2057400" algn="l" defTabSz="1371600" rtl="0" eaLnBrk="1" latinLnBrk="0" hangingPunct="1">
                        <a:defRPr sz="27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743200" algn="l" defTabSz="1371600" rtl="0" eaLnBrk="1" latinLnBrk="0" hangingPunct="1">
                        <a:defRPr sz="27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429000" algn="l" defTabSz="1371600" rtl="0" eaLnBrk="1" latinLnBrk="0" hangingPunct="1">
                        <a:defRPr sz="27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4114800" algn="l" defTabSz="1371600" rtl="0" eaLnBrk="1" latinLnBrk="0" hangingPunct="1">
                        <a:defRPr sz="27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800600" algn="l" defTabSz="1371600" rtl="0" eaLnBrk="1" latinLnBrk="0" hangingPunct="1">
                        <a:defRPr sz="27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5486400" algn="l" defTabSz="1371600" rtl="0" eaLnBrk="1" latinLnBrk="0" hangingPunct="1">
                        <a:defRPr sz="27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470"/>
                        </a:lnSpc>
                        <a:defRPr/>
                      </a:pPr>
                      <a:endParaRPr lang="en-US" sz="1100" dirty="0"/>
                    </a:p>
                  </a:txBody>
                  <a:tcPr marL="160067" marR="160067" marT="160067" marB="160067" anchor="ctr">
                    <a:lnL w="26899" cap="flat" cmpd="sng" algn="ctr">
                      <a:solidFill>
                        <a:srgbClr val="1137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6899" cap="flat" cmpd="sng" algn="ctr">
                      <a:solidFill>
                        <a:srgbClr val="1137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6899" cap="flat" cmpd="sng" algn="ctr">
                      <a:solidFill>
                        <a:srgbClr val="1137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6899" cap="flat" cmpd="sng" algn="ctr">
                      <a:solidFill>
                        <a:srgbClr val="1137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371600" rtl="0" eaLnBrk="1" latinLnBrk="0" hangingPunct="1">
                        <a:defRPr sz="27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85800" algn="l" defTabSz="1371600" rtl="0" eaLnBrk="1" latinLnBrk="0" hangingPunct="1">
                        <a:defRPr sz="27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371600" algn="l" defTabSz="1371600" rtl="0" eaLnBrk="1" latinLnBrk="0" hangingPunct="1">
                        <a:defRPr sz="27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2057400" algn="l" defTabSz="1371600" rtl="0" eaLnBrk="1" latinLnBrk="0" hangingPunct="1">
                        <a:defRPr sz="27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743200" algn="l" defTabSz="1371600" rtl="0" eaLnBrk="1" latinLnBrk="0" hangingPunct="1">
                        <a:defRPr sz="27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429000" algn="l" defTabSz="1371600" rtl="0" eaLnBrk="1" latinLnBrk="0" hangingPunct="1">
                        <a:defRPr sz="27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4114800" algn="l" defTabSz="1371600" rtl="0" eaLnBrk="1" latinLnBrk="0" hangingPunct="1">
                        <a:defRPr sz="27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800600" algn="l" defTabSz="1371600" rtl="0" eaLnBrk="1" latinLnBrk="0" hangingPunct="1">
                        <a:defRPr sz="27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5486400" algn="l" defTabSz="1371600" rtl="0" eaLnBrk="1" latinLnBrk="0" hangingPunct="1">
                        <a:defRPr sz="27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470"/>
                        </a:lnSpc>
                        <a:defRPr/>
                      </a:pPr>
                      <a:endParaRPr lang="en-US" sz="1100" dirty="0"/>
                    </a:p>
                  </a:txBody>
                  <a:tcPr marL="160067" marR="160067" marT="160067" marB="160067" anchor="ctr">
                    <a:lnL w="26899" cap="flat" cmpd="sng" algn="ctr">
                      <a:solidFill>
                        <a:srgbClr val="1137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6899" cap="flat" cmpd="sng" algn="ctr">
                      <a:solidFill>
                        <a:srgbClr val="1137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6899" cap="flat" cmpd="sng" algn="ctr">
                      <a:solidFill>
                        <a:srgbClr val="1137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6899" cap="flat" cmpd="sng" algn="ctr">
                      <a:solidFill>
                        <a:srgbClr val="1137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371600" rtl="0" eaLnBrk="1" latinLnBrk="0" hangingPunct="1">
                        <a:defRPr sz="27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85800" algn="l" defTabSz="1371600" rtl="0" eaLnBrk="1" latinLnBrk="0" hangingPunct="1">
                        <a:defRPr sz="27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371600" algn="l" defTabSz="1371600" rtl="0" eaLnBrk="1" latinLnBrk="0" hangingPunct="1">
                        <a:defRPr sz="27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2057400" algn="l" defTabSz="1371600" rtl="0" eaLnBrk="1" latinLnBrk="0" hangingPunct="1">
                        <a:defRPr sz="27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743200" algn="l" defTabSz="1371600" rtl="0" eaLnBrk="1" latinLnBrk="0" hangingPunct="1">
                        <a:defRPr sz="27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429000" algn="l" defTabSz="1371600" rtl="0" eaLnBrk="1" latinLnBrk="0" hangingPunct="1">
                        <a:defRPr sz="27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4114800" algn="l" defTabSz="1371600" rtl="0" eaLnBrk="1" latinLnBrk="0" hangingPunct="1">
                        <a:defRPr sz="27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800600" algn="l" defTabSz="1371600" rtl="0" eaLnBrk="1" latinLnBrk="0" hangingPunct="1">
                        <a:defRPr sz="27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5486400" algn="l" defTabSz="1371600" rtl="0" eaLnBrk="1" latinLnBrk="0" hangingPunct="1">
                        <a:defRPr sz="27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470"/>
                        </a:lnSpc>
                        <a:defRPr/>
                      </a:pPr>
                      <a:endParaRPr lang="en-US" sz="1100"/>
                    </a:p>
                  </a:txBody>
                  <a:tcPr marL="160067" marR="160067" marT="160067" marB="160067" anchor="ctr">
                    <a:lnL w="26899" cap="flat" cmpd="sng" algn="ctr">
                      <a:solidFill>
                        <a:srgbClr val="1137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6899" cap="flat" cmpd="sng" algn="ctr">
                      <a:solidFill>
                        <a:srgbClr val="1137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6899" cap="flat" cmpd="sng" algn="ctr">
                      <a:solidFill>
                        <a:srgbClr val="1137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6899" cap="flat" cmpd="sng" algn="ctr">
                      <a:solidFill>
                        <a:srgbClr val="1137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371600" rtl="0" eaLnBrk="1" latinLnBrk="0" hangingPunct="1">
                        <a:defRPr sz="27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85800" algn="l" defTabSz="1371600" rtl="0" eaLnBrk="1" latinLnBrk="0" hangingPunct="1">
                        <a:defRPr sz="27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371600" algn="l" defTabSz="1371600" rtl="0" eaLnBrk="1" latinLnBrk="0" hangingPunct="1">
                        <a:defRPr sz="27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2057400" algn="l" defTabSz="1371600" rtl="0" eaLnBrk="1" latinLnBrk="0" hangingPunct="1">
                        <a:defRPr sz="27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743200" algn="l" defTabSz="1371600" rtl="0" eaLnBrk="1" latinLnBrk="0" hangingPunct="1">
                        <a:defRPr sz="27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429000" algn="l" defTabSz="1371600" rtl="0" eaLnBrk="1" latinLnBrk="0" hangingPunct="1">
                        <a:defRPr sz="27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4114800" algn="l" defTabSz="1371600" rtl="0" eaLnBrk="1" latinLnBrk="0" hangingPunct="1">
                        <a:defRPr sz="27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800600" algn="l" defTabSz="1371600" rtl="0" eaLnBrk="1" latinLnBrk="0" hangingPunct="1">
                        <a:defRPr sz="27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5486400" algn="l" defTabSz="1371600" rtl="0" eaLnBrk="1" latinLnBrk="0" hangingPunct="1">
                        <a:defRPr sz="27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470"/>
                        </a:lnSpc>
                        <a:defRPr/>
                      </a:pPr>
                      <a:endParaRPr lang="en-US" sz="1100" dirty="0"/>
                    </a:p>
                  </a:txBody>
                  <a:tcPr marL="160067" marR="160067" marT="160067" marB="160067" anchor="ctr">
                    <a:lnL w="26899" cap="flat" cmpd="sng" algn="ctr">
                      <a:solidFill>
                        <a:srgbClr val="1137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6899" cap="flat" cmpd="sng" algn="ctr">
                      <a:solidFill>
                        <a:srgbClr val="1137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6899" cap="flat" cmpd="sng" algn="ctr">
                      <a:solidFill>
                        <a:srgbClr val="1137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6899" cap="flat" cmpd="sng" algn="ctr">
                      <a:solidFill>
                        <a:srgbClr val="1137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86032">
                <a:tc>
                  <a:txBody>
                    <a:bodyPr/>
                    <a:lstStyle>
                      <a:lvl1pPr marL="0" algn="l" defTabSz="1371600" rtl="0" eaLnBrk="1" latinLnBrk="0" hangingPunct="1">
                        <a:defRPr sz="27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85800" algn="l" defTabSz="1371600" rtl="0" eaLnBrk="1" latinLnBrk="0" hangingPunct="1">
                        <a:defRPr sz="27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371600" algn="l" defTabSz="1371600" rtl="0" eaLnBrk="1" latinLnBrk="0" hangingPunct="1">
                        <a:defRPr sz="27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2057400" algn="l" defTabSz="1371600" rtl="0" eaLnBrk="1" latinLnBrk="0" hangingPunct="1">
                        <a:defRPr sz="27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743200" algn="l" defTabSz="1371600" rtl="0" eaLnBrk="1" latinLnBrk="0" hangingPunct="1">
                        <a:defRPr sz="27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429000" algn="l" defTabSz="1371600" rtl="0" eaLnBrk="1" latinLnBrk="0" hangingPunct="1">
                        <a:defRPr sz="27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4114800" algn="l" defTabSz="1371600" rtl="0" eaLnBrk="1" latinLnBrk="0" hangingPunct="1">
                        <a:defRPr sz="27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800600" algn="l" defTabSz="1371600" rtl="0" eaLnBrk="1" latinLnBrk="0" hangingPunct="1">
                        <a:defRPr sz="27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5486400" algn="l" defTabSz="1371600" rtl="0" eaLnBrk="1" latinLnBrk="0" hangingPunct="1">
                        <a:defRPr sz="27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470"/>
                        </a:lnSpc>
                        <a:defRPr/>
                      </a:pPr>
                      <a:endParaRPr lang="en-US" sz="1100" dirty="0"/>
                    </a:p>
                  </a:txBody>
                  <a:tcPr marL="160067" marR="160067" marT="160067" marB="160067" anchor="ctr">
                    <a:lnL w="26899" cap="flat" cmpd="sng" algn="ctr">
                      <a:solidFill>
                        <a:srgbClr val="1137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6899" cap="flat" cmpd="sng" algn="ctr">
                      <a:solidFill>
                        <a:srgbClr val="1137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6899" cap="flat" cmpd="sng" algn="ctr">
                      <a:solidFill>
                        <a:srgbClr val="1137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6899" cap="flat" cmpd="sng" algn="ctr">
                      <a:solidFill>
                        <a:srgbClr val="1137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371600" rtl="0" eaLnBrk="1" latinLnBrk="0" hangingPunct="1">
                        <a:defRPr sz="27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85800" algn="l" defTabSz="1371600" rtl="0" eaLnBrk="1" latinLnBrk="0" hangingPunct="1">
                        <a:defRPr sz="27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371600" algn="l" defTabSz="1371600" rtl="0" eaLnBrk="1" latinLnBrk="0" hangingPunct="1">
                        <a:defRPr sz="27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2057400" algn="l" defTabSz="1371600" rtl="0" eaLnBrk="1" latinLnBrk="0" hangingPunct="1">
                        <a:defRPr sz="27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743200" algn="l" defTabSz="1371600" rtl="0" eaLnBrk="1" latinLnBrk="0" hangingPunct="1">
                        <a:defRPr sz="27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429000" algn="l" defTabSz="1371600" rtl="0" eaLnBrk="1" latinLnBrk="0" hangingPunct="1">
                        <a:defRPr sz="27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4114800" algn="l" defTabSz="1371600" rtl="0" eaLnBrk="1" latinLnBrk="0" hangingPunct="1">
                        <a:defRPr sz="27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800600" algn="l" defTabSz="1371600" rtl="0" eaLnBrk="1" latinLnBrk="0" hangingPunct="1">
                        <a:defRPr sz="27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5486400" algn="l" defTabSz="1371600" rtl="0" eaLnBrk="1" latinLnBrk="0" hangingPunct="1">
                        <a:defRPr sz="27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470"/>
                        </a:lnSpc>
                        <a:defRPr/>
                      </a:pPr>
                      <a:endParaRPr lang="en-US" sz="1100" dirty="0"/>
                    </a:p>
                  </a:txBody>
                  <a:tcPr marL="160067" marR="160067" marT="160067" marB="160067" anchor="ctr">
                    <a:lnL w="26899" cap="flat" cmpd="sng" algn="ctr">
                      <a:solidFill>
                        <a:srgbClr val="1137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6899" cap="flat" cmpd="sng" algn="ctr">
                      <a:solidFill>
                        <a:srgbClr val="1137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6899" cap="flat" cmpd="sng" algn="ctr">
                      <a:solidFill>
                        <a:srgbClr val="1137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6899" cap="flat" cmpd="sng" algn="ctr">
                      <a:solidFill>
                        <a:srgbClr val="1137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371600" rtl="0" eaLnBrk="1" latinLnBrk="0" hangingPunct="1">
                        <a:defRPr sz="27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85800" algn="l" defTabSz="1371600" rtl="0" eaLnBrk="1" latinLnBrk="0" hangingPunct="1">
                        <a:defRPr sz="27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371600" algn="l" defTabSz="1371600" rtl="0" eaLnBrk="1" latinLnBrk="0" hangingPunct="1">
                        <a:defRPr sz="27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2057400" algn="l" defTabSz="1371600" rtl="0" eaLnBrk="1" latinLnBrk="0" hangingPunct="1">
                        <a:defRPr sz="27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743200" algn="l" defTabSz="1371600" rtl="0" eaLnBrk="1" latinLnBrk="0" hangingPunct="1">
                        <a:defRPr sz="27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429000" algn="l" defTabSz="1371600" rtl="0" eaLnBrk="1" latinLnBrk="0" hangingPunct="1">
                        <a:defRPr sz="27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4114800" algn="l" defTabSz="1371600" rtl="0" eaLnBrk="1" latinLnBrk="0" hangingPunct="1">
                        <a:defRPr sz="27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800600" algn="l" defTabSz="1371600" rtl="0" eaLnBrk="1" latinLnBrk="0" hangingPunct="1">
                        <a:defRPr sz="27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5486400" algn="l" defTabSz="1371600" rtl="0" eaLnBrk="1" latinLnBrk="0" hangingPunct="1">
                        <a:defRPr sz="27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470"/>
                        </a:lnSpc>
                        <a:defRPr/>
                      </a:pPr>
                      <a:endParaRPr lang="en-US" sz="1100" dirty="0"/>
                    </a:p>
                  </a:txBody>
                  <a:tcPr marL="160067" marR="160067" marT="160067" marB="160067" anchor="ctr">
                    <a:lnL w="26899" cap="flat" cmpd="sng" algn="ctr">
                      <a:solidFill>
                        <a:srgbClr val="1137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6899" cap="flat" cmpd="sng" algn="ctr">
                      <a:solidFill>
                        <a:srgbClr val="1137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6899" cap="flat" cmpd="sng" algn="ctr">
                      <a:solidFill>
                        <a:srgbClr val="1137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6899" cap="flat" cmpd="sng" algn="ctr">
                      <a:solidFill>
                        <a:srgbClr val="1137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371600" rtl="0" eaLnBrk="1" latinLnBrk="0" hangingPunct="1">
                        <a:defRPr sz="27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85800" algn="l" defTabSz="1371600" rtl="0" eaLnBrk="1" latinLnBrk="0" hangingPunct="1">
                        <a:defRPr sz="27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371600" algn="l" defTabSz="1371600" rtl="0" eaLnBrk="1" latinLnBrk="0" hangingPunct="1">
                        <a:defRPr sz="27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2057400" algn="l" defTabSz="1371600" rtl="0" eaLnBrk="1" latinLnBrk="0" hangingPunct="1">
                        <a:defRPr sz="27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743200" algn="l" defTabSz="1371600" rtl="0" eaLnBrk="1" latinLnBrk="0" hangingPunct="1">
                        <a:defRPr sz="27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429000" algn="l" defTabSz="1371600" rtl="0" eaLnBrk="1" latinLnBrk="0" hangingPunct="1">
                        <a:defRPr sz="27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4114800" algn="l" defTabSz="1371600" rtl="0" eaLnBrk="1" latinLnBrk="0" hangingPunct="1">
                        <a:defRPr sz="27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800600" algn="l" defTabSz="1371600" rtl="0" eaLnBrk="1" latinLnBrk="0" hangingPunct="1">
                        <a:defRPr sz="27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5486400" algn="l" defTabSz="1371600" rtl="0" eaLnBrk="1" latinLnBrk="0" hangingPunct="1">
                        <a:defRPr sz="27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470"/>
                        </a:lnSpc>
                        <a:defRPr/>
                      </a:pPr>
                      <a:endParaRPr lang="en-US" sz="1100" dirty="0"/>
                    </a:p>
                  </a:txBody>
                  <a:tcPr marL="160067" marR="160067" marT="160067" marB="160067" anchor="ctr">
                    <a:lnL w="26899" cap="flat" cmpd="sng" algn="ctr">
                      <a:solidFill>
                        <a:srgbClr val="1137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6899" cap="flat" cmpd="sng" algn="ctr">
                      <a:solidFill>
                        <a:srgbClr val="1137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6899" cap="flat" cmpd="sng" algn="ctr">
                      <a:solidFill>
                        <a:srgbClr val="1137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6899" cap="flat" cmpd="sng" algn="ctr">
                      <a:solidFill>
                        <a:srgbClr val="1137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86032">
                <a:tc>
                  <a:txBody>
                    <a:bodyPr/>
                    <a:lstStyle>
                      <a:lvl1pPr marL="0" algn="l" defTabSz="1371600" rtl="0" eaLnBrk="1" latinLnBrk="0" hangingPunct="1">
                        <a:defRPr sz="27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85800" algn="l" defTabSz="1371600" rtl="0" eaLnBrk="1" latinLnBrk="0" hangingPunct="1">
                        <a:defRPr sz="27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371600" algn="l" defTabSz="1371600" rtl="0" eaLnBrk="1" latinLnBrk="0" hangingPunct="1">
                        <a:defRPr sz="27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2057400" algn="l" defTabSz="1371600" rtl="0" eaLnBrk="1" latinLnBrk="0" hangingPunct="1">
                        <a:defRPr sz="27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743200" algn="l" defTabSz="1371600" rtl="0" eaLnBrk="1" latinLnBrk="0" hangingPunct="1">
                        <a:defRPr sz="27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429000" algn="l" defTabSz="1371600" rtl="0" eaLnBrk="1" latinLnBrk="0" hangingPunct="1">
                        <a:defRPr sz="27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4114800" algn="l" defTabSz="1371600" rtl="0" eaLnBrk="1" latinLnBrk="0" hangingPunct="1">
                        <a:defRPr sz="27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800600" algn="l" defTabSz="1371600" rtl="0" eaLnBrk="1" latinLnBrk="0" hangingPunct="1">
                        <a:defRPr sz="27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5486400" algn="l" defTabSz="1371600" rtl="0" eaLnBrk="1" latinLnBrk="0" hangingPunct="1">
                        <a:defRPr sz="27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470"/>
                        </a:lnSpc>
                        <a:defRPr/>
                      </a:pPr>
                      <a:endParaRPr lang="en-US" sz="1100" dirty="0"/>
                    </a:p>
                  </a:txBody>
                  <a:tcPr marL="160067" marR="160067" marT="160067" marB="160067" anchor="ctr">
                    <a:lnL w="26899" cap="flat" cmpd="sng" algn="ctr">
                      <a:solidFill>
                        <a:srgbClr val="1137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6899" cap="flat" cmpd="sng" algn="ctr">
                      <a:solidFill>
                        <a:srgbClr val="1137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6899" cap="flat" cmpd="sng" algn="ctr">
                      <a:solidFill>
                        <a:srgbClr val="1137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6899" cap="flat" cmpd="sng" algn="ctr">
                      <a:solidFill>
                        <a:srgbClr val="1137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371600" rtl="0" eaLnBrk="1" latinLnBrk="0" hangingPunct="1">
                        <a:defRPr sz="27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85800" algn="l" defTabSz="1371600" rtl="0" eaLnBrk="1" latinLnBrk="0" hangingPunct="1">
                        <a:defRPr sz="27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371600" algn="l" defTabSz="1371600" rtl="0" eaLnBrk="1" latinLnBrk="0" hangingPunct="1">
                        <a:defRPr sz="27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2057400" algn="l" defTabSz="1371600" rtl="0" eaLnBrk="1" latinLnBrk="0" hangingPunct="1">
                        <a:defRPr sz="27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743200" algn="l" defTabSz="1371600" rtl="0" eaLnBrk="1" latinLnBrk="0" hangingPunct="1">
                        <a:defRPr sz="27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429000" algn="l" defTabSz="1371600" rtl="0" eaLnBrk="1" latinLnBrk="0" hangingPunct="1">
                        <a:defRPr sz="27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4114800" algn="l" defTabSz="1371600" rtl="0" eaLnBrk="1" latinLnBrk="0" hangingPunct="1">
                        <a:defRPr sz="27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800600" algn="l" defTabSz="1371600" rtl="0" eaLnBrk="1" latinLnBrk="0" hangingPunct="1">
                        <a:defRPr sz="27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5486400" algn="l" defTabSz="1371600" rtl="0" eaLnBrk="1" latinLnBrk="0" hangingPunct="1">
                        <a:defRPr sz="27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470"/>
                        </a:lnSpc>
                        <a:defRPr/>
                      </a:pPr>
                      <a:endParaRPr lang="en-US" sz="1100" dirty="0"/>
                    </a:p>
                  </a:txBody>
                  <a:tcPr marL="160067" marR="160067" marT="160067" marB="160067" anchor="ctr">
                    <a:lnL w="26899" cap="flat" cmpd="sng" algn="ctr">
                      <a:solidFill>
                        <a:srgbClr val="1137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6899" cap="flat" cmpd="sng" algn="ctr">
                      <a:solidFill>
                        <a:srgbClr val="1137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6899" cap="flat" cmpd="sng" algn="ctr">
                      <a:solidFill>
                        <a:srgbClr val="1137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6899" cap="flat" cmpd="sng" algn="ctr">
                      <a:solidFill>
                        <a:srgbClr val="1137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371600" rtl="0" eaLnBrk="1" latinLnBrk="0" hangingPunct="1">
                        <a:defRPr sz="27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85800" algn="l" defTabSz="1371600" rtl="0" eaLnBrk="1" latinLnBrk="0" hangingPunct="1">
                        <a:defRPr sz="27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371600" algn="l" defTabSz="1371600" rtl="0" eaLnBrk="1" latinLnBrk="0" hangingPunct="1">
                        <a:defRPr sz="27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2057400" algn="l" defTabSz="1371600" rtl="0" eaLnBrk="1" latinLnBrk="0" hangingPunct="1">
                        <a:defRPr sz="27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743200" algn="l" defTabSz="1371600" rtl="0" eaLnBrk="1" latinLnBrk="0" hangingPunct="1">
                        <a:defRPr sz="27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429000" algn="l" defTabSz="1371600" rtl="0" eaLnBrk="1" latinLnBrk="0" hangingPunct="1">
                        <a:defRPr sz="27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4114800" algn="l" defTabSz="1371600" rtl="0" eaLnBrk="1" latinLnBrk="0" hangingPunct="1">
                        <a:defRPr sz="27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800600" algn="l" defTabSz="1371600" rtl="0" eaLnBrk="1" latinLnBrk="0" hangingPunct="1">
                        <a:defRPr sz="27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5486400" algn="l" defTabSz="1371600" rtl="0" eaLnBrk="1" latinLnBrk="0" hangingPunct="1">
                        <a:defRPr sz="27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470"/>
                        </a:lnSpc>
                        <a:defRPr/>
                      </a:pPr>
                      <a:endParaRPr lang="en-US" sz="1100" dirty="0"/>
                    </a:p>
                  </a:txBody>
                  <a:tcPr marL="160067" marR="160067" marT="160067" marB="160067" anchor="ctr">
                    <a:lnL w="26899" cap="flat" cmpd="sng" algn="ctr">
                      <a:solidFill>
                        <a:srgbClr val="1137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6899" cap="flat" cmpd="sng" algn="ctr">
                      <a:solidFill>
                        <a:srgbClr val="1137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6899" cap="flat" cmpd="sng" algn="ctr">
                      <a:solidFill>
                        <a:srgbClr val="1137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6899" cap="flat" cmpd="sng" algn="ctr">
                      <a:solidFill>
                        <a:srgbClr val="1137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371600" rtl="0" eaLnBrk="1" latinLnBrk="0" hangingPunct="1">
                        <a:defRPr sz="27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85800" algn="l" defTabSz="1371600" rtl="0" eaLnBrk="1" latinLnBrk="0" hangingPunct="1">
                        <a:defRPr sz="27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371600" algn="l" defTabSz="1371600" rtl="0" eaLnBrk="1" latinLnBrk="0" hangingPunct="1">
                        <a:defRPr sz="27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2057400" algn="l" defTabSz="1371600" rtl="0" eaLnBrk="1" latinLnBrk="0" hangingPunct="1">
                        <a:defRPr sz="27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743200" algn="l" defTabSz="1371600" rtl="0" eaLnBrk="1" latinLnBrk="0" hangingPunct="1">
                        <a:defRPr sz="27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429000" algn="l" defTabSz="1371600" rtl="0" eaLnBrk="1" latinLnBrk="0" hangingPunct="1">
                        <a:defRPr sz="27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4114800" algn="l" defTabSz="1371600" rtl="0" eaLnBrk="1" latinLnBrk="0" hangingPunct="1">
                        <a:defRPr sz="27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800600" algn="l" defTabSz="1371600" rtl="0" eaLnBrk="1" latinLnBrk="0" hangingPunct="1">
                        <a:defRPr sz="27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5486400" algn="l" defTabSz="1371600" rtl="0" eaLnBrk="1" latinLnBrk="0" hangingPunct="1">
                        <a:defRPr sz="27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2470"/>
                        </a:lnSpc>
                        <a:defRPr/>
                      </a:pPr>
                      <a:endParaRPr lang="en-US" sz="1100" dirty="0"/>
                    </a:p>
                  </a:txBody>
                  <a:tcPr marL="160067" marR="160067" marT="160067" marB="160067" anchor="ctr">
                    <a:lnL w="26899" cap="flat" cmpd="sng" algn="ctr">
                      <a:solidFill>
                        <a:srgbClr val="1137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6899" cap="flat" cmpd="sng" algn="ctr">
                      <a:solidFill>
                        <a:srgbClr val="1137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6899" cap="flat" cmpd="sng" algn="ctr">
                      <a:solidFill>
                        <a:srgbClr val="1137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6899" cap="flat" cmpd="sng" algn="ctr">
                      <a:solidFill>
                        <a:srgbClr val="1137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pSp>
        <p:nvGrpSpPr>
          <p:cNvPr id="8" name="Group 16">
            <a:extLst>
              <a:ext uri="{FF2B5EF4-FFF2-40B4-BE49-F238E27FC236}">
                <a16:creationId xmlns:a16="http://schemas.microsoft.com/office/drawing/2014/main" id="{F974001D-EA7B-E45A-0B83-08DF6F5B9258}"/>
              </a:ext>
            </a:extLst>
          </p:cNvPr>
          <p:cNvGrpSpPr/>
          <p:nvPr/>
        </p:nvGrpSpPr>
        <p:grpSpPr>
          <a:xfrm>
            <a:off x="14118355" y="4270353"/>
            <a:ext cx="2328792" cy="2116204"/>
            <a:chOff x="0" y="0"/>
            <a:chExt cx="653387" cy="593741"/>
          </a:xfrm>
        </p:grpSpPr>
        <p:sp>
          <p:nvSpPr>
            <p:cNvPr id="9" name="Freeform 17">
              <a:extLst>
                <a:ext uri="{FF2B5EF4-FFF2-40B4-BE49-F238E27FC236}">
                  <a16:creationId xmlns:a16="http://schemas.microsoft.com/office/drawing/2014/main" id="{E57E30ED-A289-9F07-4BC8-DD9C4E331A28}"/>
                </a:ext>
              </a:extLst>
            </p:cNvPr>
            <p:cNvSpPr/>
            <p:nvPr/>
          </p:nvSpPr>
          <p:spPr>
            <a:xfrm>
              <a:off x="0" y="0"/>
              <a:ext cx="653387" cy="593741"/>
            </a:xfrm>
            <a:custGeom>
              <a:avLst/>
              <a:gdLst/>
              <a:ahLst/>
              <a:cxnLst/>
              <a:rect l="l" t="t" r="r" b="b"/>
              <a:pathLst>
                <a:path w="653387" h="593741">
                  <a:moveTo>
                    <a:pt x="169546" y="0"/>
                  </a:moveTo>
                  <a:lnTo>
                    <a:pt x="483840" y="0"/>
                  </a:lnTo>
                  <a:cubicBezTo>
                    <a:pt x="577478" y="0"/>
                    <a:pt x="653387" y="75908"/>
                    <a:pt x="653387" y="169546"/>
                  </a:cubicBezTo>
                  <a:lnTo>
                    <a:pt x="653387" y="424195"/>
                  </a:lnTo>
                  <a:cubicBezTo>
                    <a:pt x="653387" y="517833"/>
                    <a:pt x="577478" y="593741"/>
                    <a:pt x="483840" y="593741"/>
                  </a:cubicBezTo>
                  <a:lnTo>
                    <a:pt x="169546" y="593741"/>
                  </a:lnTo>
                  <a:cubicBezTo>
                    <a:pt x="124580" y="593741"/>
                    <a:pt x="81455" y="575878"/>
                    <a:pt x="49659" y="544082"/>
                  </a:cubicBezTo>
                  <a:cubicBezTo>
                    <a:pt x="17863" y="512286"/>
                    <a:pt x="0" y="469161"/>
                    <a:pt x="0" y="424195"/>
                  </a:cubicBezTo>
                  <a:lnTo>
                    <a:pt x="0" y="169546"/>
                  </a:lnTo>
                  <a:cubicBezTo>
                    <a:pt x="0" y="124580"/>
                    <a:pt x="17863" y="81455"/>
                    <a:pt x="49659" y="49659"/>
                  </a:cubicBezTo>
                  <a:cubicBezTo>
                    <a:pt x="81455" y="17863"/>
                    <a:pt x="124580" y="0"/>
                    <a:pt x="169546" y="0"/>
                  </a:cubicBezTo>
                  <a:close/>
                </a:path>
              </a:pathLst>
            </a:custGeom>
            <a:solidFill>
              <a:srgbClr val="113768"/>
            </a:solidFill>
            <a:ln w="133350" cap="rnd">
              <a:solidFill>
                <a:srgbClr val="113768"/>
              </a:solidFill>
              <a:prstDash val="solid"/>
              <a:round/>
            </a:ln>
          </p:spPr>
          <p:txBody>
            <a:bodyPr/>
            <a:lstStyle/>
            <a:p>
              <a:endParaRPr lang="en-AU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" name="TextBox 18">
              <a:extLst>
                <a:ext uri="{FF2B5EF4-FFF2-40B4-BE49-F238E27FC236}">
                  <a16:creationId xmlns:a16="http://schemas.microsoft.com/office/drawing/2014/main" id="{613DF483-7BB6-E29B-F278-54AE4126C188}"/>
                </a:ext>
              </a:extLst>
            </p:cNvPr>
            <p:cNvSpPr txBox="1"/>
            <p:nvPr/>
          </p:nvSpPr>
          <p:spPr>
            <a:xfrm>
              <a:off x="0" y="-38100"/>
              <a:ext cx="653387" cy="631841"/>
            </a:xfrm>
            <a:prstGeom prst="rect">
              <a:avLst/>
            </a:prstGeom>
          </p:spPr>
          <p:txBody>
            <a:bodyPr lIns="47687" tIns="47687" rIns="47687" bIns="47687" rtlCol="0" anchor="ctr"/>
            <a:lstStyle/>
            <a:p>
              <a:pPr algn="ctr">
                <a:lnSpc>
                  <a:spcPts val="2940"/>
                </a:lnSpc>
              </a:pPr>
              <a:endParaRPr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1" name="Group 19">
            <a:extLst>
              <a:ext uri="{FF2B5EF4-FFF2-40B4-BE49-F238E27FC236}">
                <a16:creationId xmlns:a16="http://schemas.microsoft.com/office/drawing/2014/main" id="{DAF30D16-2781-C317-65EF-DBB47FC0EA2D}"/>
              </a:ext>
            </a:extLst>
          </p:cNvPr>
          <p:cNvGrpSpPr/>
          <p:nvPr/>
        </p:nvGrpSpPr>
        <p:grpSpPr>
          <a:xfrm>
            <a:off x="14090676" y="1901131"/>
            <a:ext cx="2328792" cy="2116204"/>
            <a:chOff x="0" y="0"/>
            <a:chExt cx="653387" cy="593741"/>
          </a:xfrm>
        </p:grpSpPr>
        <p:sp>
          <p:nvSpPr>
            <p:cNvPr id="12" name="Freeform 20">
              <a:extLst>
                <a:ext uri="{FF2B5EF4-FFF2-40B4-BE49-F238E27FC236}">
                  <a16:creationId xmlns:a16="http://schemas.microsoft.com/office/drawing/2014/main" id="{0D3E20BF-291E-131D-B310-2B66A001F00C}"/>
                </a:ext>
              </a:extLst>
            </p:cNvPr>
            <p:cNvSpPr/>
            <p:nvPr/>
          </p:nvSpPr>
          <p:spPr>
            <a:xfrm>
              <a:off x="0" y="0"/>
              <a:ext cx="653387" cy="593741"/>
            </a:xfrm>
            <a:custGeom>
              <a:avLst/>
              <a:gdLst/>
              <a:ahLst/>
              <a:cxnLst/>
              <a:rect l="l" t="t" r="r" b="b"/>
              <a:pathLst>
                <a:path w="653387" h="593741">
                  <a:moveTo>
                    <a:pt x="169546" y="0"/>
                  </a:moveTo>
                  <a:lnTo>
                    <a:pt x="483840" y="0"/>
                  </a:lnTo>
                  <a:cubicBezTo>
                    <a:pt x="577478" y="0"/>
                    <a:pt x="653387" y="75908"/>
                    <a:pt x="653387" y="169546"/>
                  </a:cubicBezTo>
                  <a:lnTo>
                    <a:pt x="653387" y="424195"/>
                  </a:lnTo>
                  <a:cubicBezTo>
                    <a:pt x="653387" y="517833"/>
                    <a:pt x="577478" y="593741"/>
                    <a:pt x="483840" y="593741"/>
                  </a:cubicBezTo>
                  <a:lnTo>
                    <a:pt x="169546" y="593741"/>
                  </a:lnTo>
                  <a:cubicBezTo>
                    <a:pt x="124580" y="593741"/>
                    <a:pt x="81455" y="575878"/>
                    <a:pt x="49659" y="544082"/>
                  </a:cubicBezTo>
                  <a:cubicBezTo>
                    <a:pt x="17863" y="512286"/>
                    <a:pt x="0" y="469161"/>
                    <a:pt x="0" y="424195"/>
                  </a:cubicBezTo>
                  <a:lnTo>
                    <a:pt x="0" y="169546"/>
                  </a:lnTo>
                  <a:cubicBezTo>
                    <a:pt x="0" y="124580"/>
                    <a:pt x="17863" y="81455"/>
                    <a:pt x="49659" y="49659"/>
                  </a:cubicBezTo>
                  <a:cubicBezTo>
                    <a:pt x="81455" y="17863"/>
                    <a:pt x="124580" y="0"/>
                    <a:pt x="169546" y="0"/>
                  </a:cubicBezTo>
                  <a:close/>
                </a:path>
              </a:pathLst>
            </a:custGeom>
            <a:solidFill>
              <a:srgbClr val="FFFFFF"/>
            </a:solidFill>
            <a:ln w="133350" cap="rnd">
              <a:solidFill>
                <a:srgbClr val="113768"/>
              </a:solidFill>
              <a:prstDash val="solid"/>
              <a:round/>
            </a:ln>
          </p:spPr>
          <p:txBody>
            <a:bodyPr/>
            <a:lstStyle/>
            <a:p>
              <a:endParaRPr lang="en-AU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" name="TextBox 21">
              <a:extLst>
                <a:ext uri="{FF2B5EF4-FFF2-40B4-BE49-F238E27FC236}">
                  <a16:creationId xmlns:a16="http://schemas.microsoft.com/office/drawing/2014/main" id="{F2FD5CB7-129D-A7D2-EFCA-494320C93BD9}"/>
                </a:ext>
              </a:extLst>
            </p:cNvPr>
            <p:cNvSpPr txBox="1"/>
            <p:nvPr/>
          </p:nvSpPr>
          <p:spPr>
            <a:xfrm>
              <a:off x="0" y="-38100"/>
              <a:ext cx="653387" cy="631841"/>
            </a:xfrm>
            <a:prstGeom prst="rect">
              <a:avLst/>
            </a:prstGeom>
          </p:spPr>
          <p:txBody>
            <a:bodyPr lIns="47687" tIns="47687" rIns="47687" bIns="47687" rtlCol="0" anchor="ctr"/>
            <a:lstStyle/>
            <a:p>
              <a:pPr algn="ctr">
                <a:lnSpc>
                  <a:spcPts val="2940"/>
                </a:lnSpc>
              </a:pPr>
              <a:endParaRPr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4" name="Group 22">
            <a:extLst>
              <a:ext uri="{FF2B5EF4-FFF2-40B4-BE49-F238E27FC236}">
                <a16:creationId xmlns:a16="http://schemas.microsoft.com/office/drawing/2014/main" id="{649508C6-8808-C8D1-E281-CAA1E5088FA9}"/>
              </a:ext>
            </a:extLst>
          </p:cNvPr>
          <p:cNvGrpSpPr/>
          <p:nvPr/>
        </p:nvGrpSpPr>
        <p:grpSpPr>
          <a:xfrm>
            <a:off x="14125816" y="7393754"/>
            <a:ext cx="2328792" cy="2116204"/>
            <a:chOff x="0" y="0"/>
            <a:chExt cx="653387" cy="593741"/>
          </a:xfrm>
        </p:grpSpPr>
        <p:sp>
          <p:nvSpPr>
            <p:cNvPr id="15" name="Freeform 23">
              <a:extLst>
                <a:ext uri="{FF2B5EF4-FFF2-40B4-BE49-F238E27FC236}">
                  <a16:creationId xmlns:a16="http://schemas.microsoft.com/office/drawing/2014/main" id="{10EEEBCB-E742-800A-924F-47EBB7B72C57}"/>
                </a:ext>
              </a:extLst>
            </p:cNvPr>
            <p:cNvSpPr/>
            <p:nvPr/>
          </p:nvSpPr>
          <p:spPr>
            <a:xfrm>
              <a:off x="0" y="0"/>
              <a:ext cx="653387" cy="593741"/>
            </a:xfrm>
            <a:custGeom>
              <a:avLst/>
              <a:gdLst/>
              <a:ahLst/>
              <a:cxnLst/>
              <a:rect l="l" t="t" r="r" b="b"/>
              <a:pathLst>
                <a:path w="653387" h="593741">
                  <a:moveTo>
                    <a:pt x="169546" y="0"/>
                  </a:moveTo>
                  <a:lnTo>
                    <a:pt x="483840" y="0"/>
                  </a:lnTo>
                  <a:cubicBezTo>
                    <a:pt x="577478" y="0"/>
                    <a:pt x="653387" y="75908"/>
                    <a:pt x="653387" y="169546"/>
                  </a:cubicBezTo>
                  <a:lnTo>
                    <a:pt x="653387" y="424195"/>
                  </a:lnTo>
                  <a:cubicBezTo>
                    <a:pt x="653387" y="517833"/>
                    <a:pt x="577478" y="593741"/>
                    <a:pt x="483840" y="593741"/>
                  </a:cubicBezTo>
                  <a:lnTo>
                    <a:pt x="169546" y="593741"/>
                  </a:lnTo>
                  <a:cubicBezTo>
                    <a:pt x="124580" y="593741"/>
                    <a:pt x="81455" y="575878"/>
                    <a:pt x="49659" y="544082"/>
                  </a:cubicBezTo>
                  <a:cubicBezTo>
                    <a:pt x="17863" y="512286"/>
                    <a:pt x="0" y="469161"/>
                    <a:pt x="0" y="424195"/>
                  </a:cubicBezTo>
                  <a:lnTo>
                    <a:pt x="0" y="169546"/>
                  </a:lnTo>
                  <a:cubicBezTo>
                    <a:pt x="0" y="124580"/>
                    <a:pt x="17863" y="81455"/>
                    <a:pt x="49659" y="49659"/>
                  </a:cubicBezTo>
                  <a:cubicBezTo>
                    <a:pt x="81455" y="17863"/>
                    <a:pt x="124580" y="0"/>
                    <a:pt x="169546" y="0"/>
                  </a:cubicBezTo>
                  <a:close/>
                </a:path>
              </a:pathLst>
            </a:custGeom>
            <a:solidFill>
              <a:srgbClr val="FFFFFF"/>
            </a:solidFill>
            <a:ln w="133350" cap="rnd">
              <a:solidFill>
                <a:srgbClr val="113768"/>
              </a:solidFill>
              <a:prstDash val="solid"/>
              <a:round/>
            </a:ln>
          </p:spPr>
          <p:txBody>
            <a:bodyPr/>
            <a:lstStyle/>
            <a:p>
              <a:endParaRPr lang="en-AU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6" name="TextBox 24">
              <a:extLst>
                <a:ext uri="{FF2B5EF4-FFF2-40B4-BE49-F238E27FC236}">
                  <a16:creationId xmlns:a16="http://schemas.microsoft.com/office/drawing/2014/main" id="{CCF0408D-6016-1E94-CD6D-EFFCBDF7FB96}"/>
                </a:ext>
              </a:extLst>
            </p:cNvPr>
            <p:cNvSpPr txBox="1"/>
            <p:nvPr/>
          </p:nvSpPr>
          <p:spPr>
            <a:xfrm>
              <a:off x="0" y="-38100"/>
              <a:ext cx="653387" cy="631841"/>
            </a:xfrm>
            <a:prstGeom prst="rect">
              <a:avLst/>
            </a:prstGeom>
          </p:spPr>
          <p:txBody>
            <a:bodyPr lIns="47687" tIns="47687" rIns="47687" bIns="47687" rtlCol="0" anchor="ctr"/>
            <a:lstStyle/>
            <a:p>
              <a:pPr algn="ctr">
                <a:lnSpc>
                  <a:spcPts val="2940"/>
                </a:lnSpc>
              </a:pPr>
              <a:endParaRPr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7" name="TextBox 25">
            <a:extLst>
              <a:ext uri="{FF2B5EF4-FFF2-40B4-BE49-F238E27FC236}">
                <a16:creationId xmlns:a16="http://schemas.microsoft.com/office/drawing/2014/main" id="{2061D46A-2B23-A241-DC1F-E060A7FF6012}"/>
              </a:ext>
            </a:extLst>
          </p:cNvPr>
          <p:cNvSpPr txBox="1"/>
          <p:nvPr/>
        </p:nvSpPr>
        <p:spPr>
          <a:xfrm>
            <a:off x="1028700" y="897340"/>
            <a:ext cx="12811061" cy="10433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760"/>
              </a:lnSpc>
            </a:pPr>
            <a:r>
              <a:rPr lang="en-US" sz="8000" b="1">
                <a:solidFill>
                  <a:srgbClr val="113768"/>
                </a:solidFill>
                <a:latin typeface="Gotham Bold"/>
                <a:ea typeface="Gotham Bold"/>
                <a:cs typeface="Gotham Bold"/>
                <a:sym typeface="Gotham Bold"/>
              </a:rPr>
              <a:t>The preferential count  </a:t>
            </a:r>
          </a:p>
        </p:txBody>
      </p:sp>
      <p:sp>
        <p:nvSpPr>
          <p:cNvPr id="18" name="TextBox 26">
            <a:extLst>
              <a:ext uri="{FF2B5EF4-FFF2-40B4-BE49-F238E27FC236}">
                <a16:creationId xmlns:a16="http://schemas.microsoft.com/office/drawing/2014/main" id="{7C88421E-6AC6-BAFC-92AE-2AB040D73B7F}"/>
              </a:ext>
            </a:extLst>
          </p:cNvPr>
          <p:cNvSpPr txBox="1"/>
          <p:nvPr/>
        </p:nvSpPr>
        <p:spPr>
          <a:xfrm>
            <a:off x="13796403" y="1417028"/>
            <a:ext cx="2917338" cy="3077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441"/>
              </a:lnSpc>
            </a:pPr>
            <a:r>
              <a:rPr lang="en-US" sz="2000" dirty="0">
                <a:solidFill>
                  <a:srgbClr val="113768"/>
                </a:solidFill>
                <a:latin typeface="Gotham"/>
                <a:ea typeface="Gotham"/>
                <a:cs typeface="Gotham"/>
                <a:sym typeface="Gotham"/>
              </a:rPr>
              <a:t>Number of valid votes </a:t>
            </a:r>
          </a:p>
        </p:txBody>
      </p:sp>
      <p:sp>
        <p:nvSpPr>
          <p:cNvPr id="19" name="TextBox 27">
            <a:extLst>
              <a:ext uri="{FF2B5EF4-FFF2-40B4-BE49-F238E27FC236}">
                <a16:creationId xmlns:a16="http://schemas.microsoft.com/office/drawing/2014/main" id="{EFCB58AC-1D6F-CB3A-7AAF-A04ACB9AF7CE}"/>
              </a:ext>
            </a:extLst>
          </p:cNvPr>
          <p:cNvSpPr txBox="1"/>
          <p:nvPr/>
        </p:nvSpPr>
        <p:spPr>
          <a:xfrm>
            <a:off x="14332577" y="4685648"/>
            <a:ext cx="1915270" cy="1153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lang="en-US" sz="2199" b="1" dirty="0">
                <a:solidFill>
                  <a:srgbClr val="FFFFFF"/>
                </a:solidFill>
                <a:latin typeface="Gotham Bold"/>
                <a:ea typeface="Gotham Bold"/>
                <a:cs typeface="Gotham Bold"/>
                <a:sym typeface="Gotham Bold"/>
              </a:rPr>
              <a:t>Absolute majority = 50% + 1</a:t>
            </a:r>
          </a:p>
        </p:txBody>
      </p:sp>
      <p:sp>
        <p:nvSpPr>
          <p:cNvPr id="20" name="TextBox 28">
            <a:extLst>
              <a:ext uri="{FF2B5EF4-FFF2-40B4-BE49-F238E27FC236}">
                <a16:creationId xmlns:a16="http://schemas.microsoft.com/office/drawing/2014/main" id="{21379E44-9939-2324-F84D-1B762AF03647}"/>
              </a:ext>
            </a:extLst>
          </p:cNvPr>
          <p:cNvSpPr txBox="1"/>
          <p:nvPr/>
        </p:nvSpPr>
        <p:spPr>
          <a:xfrm>
            <a:off x="13831543" y="6637396"/>
            <a:ext cx="2917338" cy="6156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41"/>
              </a:lnSpc>
            </a:pPr>
            <a:r>
              <a:rPr lang="en-US" sz="2000" dirty="0">
                <a:solidFill>
                  <a:srgbClr val="113768"/>
                </a:solidFill>
                <a:latin typeface="Gotham"/>
                <a:ea typeface="Gotham"/>
                <a:cs typeface="Gotham"/>
                <a:sym typeface="Gotham"/>
              </a:rPr>
              <a:t>Absolute majority in this class is...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C0FDCE2-0ECE-6382-AA07-7C81771B124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090" r="1"/>
          <a:stretch>
            <a:fillRect/>
          </a:stretch>
        </p:blipFill>
        <p:spPr>
          <a:xfrm>
            <a:off x="2311820" y="2474588"/>
            <a:ext cx="2220673" cy="1572507"/>
          </a:xfrm>
          <a:prstGeom prst="round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73CB1A5-B2C3-E745-CF4D-8BA41561BDC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6021" t="12790" r="17916" b="7181"/>
          <a:stretch>
            <a:fillRect/>
          </a:stretch>
        </p:blipFill>
        <p:spPr>
          <a:xfrm>
            <a:off x="2670517" y="4134557"/>
            <a:ext cx="1294479" cy="156813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1C63F93-AA56-0F67-9226-44DCE605790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5787" t="10131" r="16717" b="11061"/>
          <a:stretch>
            <a:fillRect/>
          </a:stretch>
        </p:blipFill>
        <p:spPr>
          <a:xfrm>
            <a:off x="2611670" y="8075939"/>
            <a:ext cx="1620971" cy="105155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FBC7D3A-CD54-9347-6ED1-E78D313E032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0320" r="19284"/>
          <a:stretch>
            <a:fillRect/>
          </a:stretch>
        </p:blipFill>
        <p:spPr>
          <a:xfrm>
            <a:off x="2295897" y="5849551"/>
            <a:ext cx="1191074" cy="140865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214DCD3-8F2C-DD9D-11DD-C14D00E2506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5347" t="45515" r="8117"/>
          <a:stretch>
            <a:fillRect/>
          </a:stretch>
        </p:blipFill>
        <p:spPr>
          <a:xfrm>
            <a:off x="3229833" y="6186799"/>
            <a:ext cx="1191074" cy="115887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C64AACF-ACB0-C38E-2968-51E52AE2B8A1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36105" b="36615"/>
          <a:stretch>
            <a:fillRect/>
          </a:stretch>
        </p:blipFill>
        <p:spPr>
          <a:xfrm>
            <a:off x="2611670" y="7632685"/>
            <a:ext cx="1620972" cy="402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7428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FF610919-48A0-BFAA-5F94-4234D8EB0114}"/>
              </a:ext>
            </a:extLst>
          </p:cNvPr>
          <p:cNvSpPr txBox="1">
            <a:spLocks/>
          </p:cNvSpPr>
          <p:nvPr/>
        </p:nvSpPr>
        <p:spPr>
          <a:xfrm>
            <a:off x="1450297" y="4969194"/>
            <a:ext cx="8111969" cy="1844396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bg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AU" sz="1600" b="0" dirty="0">
                <a:latin typeface="Aptos" panose="020B0004020202020204" pitchFamily="34" charset="0"/>
              </a:rPr>
              <a:t>Level 2, 66 St Georges Terrace, PERTH WA 6000</a:t>
            </a:r>
          </a:p>
          <a:p>
            <a:pPr>
              <a:lnSpc>
                <a:spcPct val="120000"/>
              </a:lnSpc>
            </a:pPr>
            <a:r>
              <a:rPr lang="en-AU" sz="1600" b="0" dirty="0">
                <a:latin typeface="Aptos" panose="020B0004020202020204" pitchFamily="34" charset="0"/>
              </a:rPr>
              <a:t>GPO Box F316, PERTH WA 6841</a:t>
            </a:r>
          </a:p>
          <a:p>
            <a:pPr>
              <a:lnSpc>
                <a:spcPct val="120000"/>
              </a:lnSpc>
            </a:pPr>
            <a:endParaRPr lang="en-AU" sz="1600" b="0" dirty="0">
              <a:latin typeface="Aptos" panose="020B00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en-AU" sz="1600" b="0" dirty="0">
                <a:latin typeface="Aptos" panose="020B0004020202020204" pitchFamily="34" charset="0"/>
              </a:rPr>
              <a:t> elections.wa.gov.au</a:t>
            </a:r>
          </a:p>
          <a:p>
            <a:pPr>
              <a:lnSpc>
                <a:spcPct val="120000"/>
              </a:lnSpc>
            </a:pPr>
            <a:endParaRPr lang="en-AU" sz="1600" b="0" dirty="0">
              <a:latin typeface="Aptos" panose="020B0004020202020204" pitchFamily="34" charset="0"/>
            </a:endParaRPr>
          </a:p>
        </p:txBody>
      </p:sp>
      <p:pic>
        <p:nvPicPr>
          <p:cNvPr id="6" name="Picture 5" descr="A black and white logo&#10;&#10;Description automatically generated">
            <a:extLst>
              <a:ext uri="{FF2B5EF4-FFF2-40B4-BE49-F238E27FC236}">
                <a16:creationId xmlns:a16="http://schemas.microsoft.com/office/drawing/2014/main" id="{5A59E654-05AB-F617-0BD2-E4F835E4B1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0768" y="3270288"/>
            <a:ext cx="4533900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3840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08B0CE-8AE8-E622-485B-677387B87A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8D849E3-54A9-BFFB-7D61-A318FC5CEC67}"/>
              </a:ext>
            </a:extLst>
          </p:cNvPr>
          <p:cNvSpPr txBox="1"/>
          <p:nvPr/>
        </p:nvSpPr>
        <p:spPr>
          <a:xfrm>
            <a:off x="914400" y="613786"/>
            <a:ext cx="11751544" cy="20243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760"/>
              </a:lnSpc>
            </a:pPr>
            <a:r>
              <a:rPr lang="en-US" sz="8000" b="1" dirty="0">
                <a:solidFill>
                  <a:schemeClr val="accent1"/>
                </a:solidFill>
                <a:latin typeface="Gotham Bold"/>
                <a:ea typeface="Gotham Bold"/>
                <a:cs typeface="Gotham Bold"/>
                <a:sym typeface="Gotham Bold"/>
              </a:rPr>
              <a:t>What is a democracy?</a:t>
            </a:r>
          </a:p>
          <a:p>
            <a:pPr marL="0" lvl="0" indent="0" algn="l">
              <a:lnSpc>
                <a:spcPts val="7760"/>
              </a:lnSpc>
            </a:pPr>
            <a:endParaRPr lang="en-US" sz="8000" b="1" dirty="0">
              <a:solidFill>
                <a:schemeClr val="accent1"/>
              </a:solidFill>
              <a:latin typeface="Gotham Bold"/>
              <a:ea typeface="Gotham Bold"/>
              <a:cs typeface="Gotham Bold"/>
              <a:sym typeface="Gotham Bold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293ED79-70F5-BE87-9820-7CCB4B41CA55}"/>
              </a:ext>
            </a:extLst>
          </p:cNvPr>
          <p:cNvSpPr txBox="1"/>
          <p:nvPr/>
        </p:nvSpPr>
        <p:spPr>
          <a:xfrm>
            <a:off x="1004169" y="6287285"/>
            <a:ext cx="16405823" cy="13849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accent1"/>
                </a:solidFill>
                <a:latin typeface="Gotham Bold"/>
                <a:ea typeface="Gotham Bold"/>
                <a:cs typeface="Gotham Bold"/>
                <a:sym typeface="Gotham Bold"/>
              </a:rPr>
              <a:t>Fairness</a:t>
            </a:r>
            <a:r>
              <a:rPr lang="en-US" dirty="0">
                <a:solidFill>
                  <a:schemeClr val="accent1"/>
                </a:solidFill>
                <a:latin typeface="Gotham"/>
                <a:ea typeface="Gotham"/>
                <a:cs typeface="Gotham"/>
                <a:sym typeface="Gotham"/>
              </a:rPr>
              <a:t>: Everyone's vote counts equally. It doesn't matter if you're rich or poor, young or old—everyone’s vote has the same power.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accent1"/>
              </a:solidFill>
              <a:latin typeface="Gotham"/>
              <a:ea typeface="Gotham"/>
              <a:cs typeface="Gotham"/>
              <a:sym typeface="Gotham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accent1"/>
                </a:solidFill>
                <a:latin typeface="Gotham Bold"/>
                <a:ea typeface="Gotham Bold"/>
                <a:cs typeface="Gotham Bold"/>
                <a:sym typeface="Gotham Bold"/>
              </a:rPr>
              <a:t>Freedom</a:t>
            </a:r>
            <a:r>
              <a:rPr lang="en-US" dirty="0">
                <a:solidFill>
                  <a:schemeClr val="accent1"/>
                </a:solidFill>
                <a:latin typeface="Gotham"/>
                <a:ea typeface="Gotham"/>
                <a:cs typeface="Gotham"/>
                <a:sym typeface="Gotham"/>
              </a:rPr>
              <a:t>: You can talk about what you think is right or wrong and even protest if you want changes.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accent1"/>
              </a:solidFill>
              <a:latin typeface="Gotham"/>
              <a:ea typeface="Gotham"/>
              <a:cs typeface="Gotham"/>
              <a:sym typeface="Gotham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accent1"/>
                </a:solidFill>
                <a:latin typeface="Gotham Bold"/>
                <a:ea typeface="Gotham"/>
                <a:cs typeface="Gotham Bold"/>
                <a:sym typeface="Gotham Bold"/>
              </a:rPr>
              <a:t>Laws</a:t>
            </a:r>
            <a:r>
              <a:rPr lang="en-US" dirty="0">
                <a:solidFill>
                  <a:schemeClr val="accent1"/>
                </a:solidFill>
                <a:latin typeface="Gotham"/>
                <a:ea typeface="Gotham"/>
                <a:cs typeface="Gotham"/>
                <a:sym typeface="Gotham"/>
              </a:rPr>
              <a:t>: Rules that help protect people and keep things fair and just.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803191D-D528-E433-EDD3-2AEE29008437}"/>
              </a:ext>
            </a:extLst>
          </p:cNvPr>
          <p:cNvGrpSpPr/>
          <p:nvPr/>
        </p:nvGrpSpPr>
        <p:grpSpPr>
          <a:xfrm>
            <a:off x="0" y="8225537"/>
            <a:ext cx="18288000" cy="1295400"/>
            <a:chOff x="0" y="8267700"/>
            <a:chExt cx="11772900" cy="1295400"/>
          </a:xfrm>
          <a:solidFill>
            <a:schemeClr val="accent1"/>
          </a:solidFill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827891F4-F340-620C-B6B2-C965A16DD656}"/>
                </a:ext>
              </a:extLst>
            </p:cNvPr>
            <p:cNvSpPr/>
            <p:nvPr/>
          </p:nvSpPr>
          <p:spPr>
            <a:xfrm>
              <a:off x="0" y="8267700"/>
              <a:ext cx="11772900" cy="12954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15E5AC2E-994C-0BDE-D8F0-10D53801D508}"/>
                </a:ext>
              </a:extLst>
            </p:cNvPr>
            <p:cNvSpPr txBox="1"/>
            <p:nvPr/>
          </p:nvSpPr>
          <p:spPr>
            <a:xfrm>
              <a:off x="646434" y="8759202"/>
              <a:ext cx="10111528" cy="276999"/>
            </a:xfrm>
            <a:prstGeom prst="rect">
              <a:avLst/>
            </a:prstGeom>
            <a:grpFill/>
          </p:spPr>
          <p:txBody>
            <a:bodyPr wrap="square" lIns="0" tIns="0" rIns="0" bIns="0" rtlCol="0" anchor="t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  <a:latin typeface="Gotham Bold"/>
                  <a:ea typeface="Gotham Bold"/>
                  <a:cs typeface="Gotham Bold"/>
                  <a:sym typeface="Gotham Bold"/>
                </a:rPr>
                <a:t>So, democracy in Australia is about everyone having a voice and working together to make the country a better place. </a:t>
              </a: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D501042A-920D-52F6-9D0E-C254613F12EE}"/>
              </a:ext>
            </a:extLst>
          </p:cNvPr>
          <p:cNvSpPr txBox="1"/>
          <p:nvPr/>
        </p:nvSpPr>
        <p:spPr>
          <a:xfrm>
            <a:off x="970049" y="2170632"/>
            <a:ext cx="119108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>
                <a:solidFill>
                  <a:schemeClr val="accent1"/>
                </a:solidFill>
                <a:latin typeface="Gotham" panose="020B0604020202020204" charset="0"/>
                <a:cs typeface="Gotham" panose="020B0604020202020204" charset="0"/>
              </a:rPr>
              <a:t>The word </a:t>
            </a:r>
            <a:r>
              <a:rPr lang="en-AU" i="1" dirty="0">
                <a:solidFill>
                  <a:schemeClr val="accent1"/>
                </a:solidFill>
                <a:latin typeface="Gotham" panose="020B0604020202020204" charset="0"/>
                <a:cs typeface="Gotham" panose="020B0604020202020204" charset="0"/>
              </a:rPr>
              <a:t>democracy </a:t>
            </a:r>
            <a:r>
              <a:rPr lang="en-AU" dirty="0">
                <a:solidFill>
                  <a:schemeClr val="accent1"/>
                </a:solidFill>
                <a:latin typeface="Gotham" panose="020B0604020202020204" charset="0"/>
                <a:cs typeface="Gotham" panose="020B0604020202020204" charset="0"/>
              </a:rPr>
              <a:t>was first used in ancient Athens - it's a combination of two Greek words: </a:t>
            </a:r>
            <a:r>
              <a:rPr lang="en-AU" i="1" dirty="0">
                <a:solidFill>
                  <a:schemeClr val="accent1"/>
                </a:solidFill>
                <a:latin typeface="Gotham" panose="020B0604020202020204" charset="0"/>
                <a:cs typeface="Gotham" panose="020B0604020202020204" charset="0"/>
              </a:rPr>
              <a:t>demos</a:t>
            </a:r>
            <a:r>
              <a:rPr lang="en-AU" dirty="0">
                <a:solidFill>
                  <a:schemeClr val="accent1"/>
                </a:solidFill>
                <a:latin typeface="Gotham" panose="020B0604020202020204" charset="0"/>
                <a:cs typeface="Gotham" panose="020B0604020202020204" charset="0"/>
              </a:rPr>
              <a:t>, a citizen of a city-state or ‘the people’, and </a:t>
            </a:r>
            <a:r>
              <a:rPr lang="en-AU" i="1" dirty="0">
                <a:solidFill>
                  <a:schemeClr val="accent1"/>
                </a:solidFill>
                <a:latin typeface="Gotham" panose="020B0604020202020204" charset="0"/>
                <a:cs typeface="Gotham" panose="020B0604020202020204" charset="0"/>
              </a:rPr>
              <a:t>kratos</a:t>
            </a:r>
            <a:r>
              <a:rPr lang="en-AU" dirty="0">
                <a:solidFill>
                  <a:schemeClr val="accent1"/>
                </a:solidFill>
                <a:latin typeface="Gotham" panose="020B0604020202020204" charset="0"/>
                <a:cs typeface="Gotham" panose="020B0604020202020204" charset="0"/>
              </a:rPr>
              <a:t>, meaning 'power' or 'rule’. </a:t>
            </a:r>
          </a:p>
          <a:p>
            <a:r>
              <a:rPr lang="en-AU" dirty="0">
                <a:solidFill>
                  <a:schemeClr val="accent1"/>
                </a:solidFill>
                <a:latin typeface="Gotham" panose="020B0604020202020204" charset="0"/>
                <a:cs typeface="Gotham" panose="020B0604020202020204" charset="0"/>
              </a:rPr>
              <a:t>So literally, it means</a:t>
            </a:r>
            <a:r>
              <a:rPr lang="en-AU" dirty="0">
                <a:solidFill>
                  <a:schemeClr val="accent1"/>
                </a:solidFill>
                <a:latin typeface="Gotham Bold" panose="020B0604020202020204" charset="0"/>
                <a:cs typeface="Gotham Bold" panose="020B0604020202020204" charset="0"/>
              </a:rPr>
              <a:t> rule by the people.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332E1BF-C263-8252-EB18-F04942842D74}"/>
              </a:ext>
            </a:extLst>
          </p:cNvPr>
          <p:cNvSpPr txBox="1"/>
          <p:nvPr/>
        </p:nvSpPr>
        <p:spPr>
          <a:xfrm>
            <a:off x="967776" y="5340109"/>
            <a:ext cx="16405824" cy="776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2800"/>
              </a:lnSpc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accent1"/>
                </a:solidFill>
                <a:latin typeface="Gotham Bold"/>
                <a:ea typeface="Gotham Bold"/>
                <a:cs typeface="Gotham Bold"/>
                <a:sym typeface="Gotham Bold"/>
              </a:rPr>
              <a:t>The right to vote</a:t>
            </a:r>
            <a:r>
              <a:rPr lang="en-US" dirty="0">
                <a:solidFill>
                  <a:schemeClr val="accent1"/>
                </a:solidFill>
                <a:latin typeface="Gotham"/>
                <a:ea typeface="Gotham"/>
                <a:cs typeface="Gotham"/>
                <a:sym typeface="Gotham"/>
              </a:rPr>
              <a:t>: Voting is a way of expressing an opinion and for a group to come to a decision. When you turn 18, you get to vote in elections and have your say about who is in government. </a:t>
            </a:r>
          </a:p>
        </p:txBody>
      </p:sp>
      <p:sp>
        <p:nvSpPr>
          <p:cNvPr id="28" name="Freeform 17">
            <a:extLst>
              <a:ext uri="{FF2B5EF4-FFF2-40B4-BE49-F238E27FC236}">
                <a16:creationId xmlns:a16="http://schemas.microsoft.com/office/drawing/2014/main" id="{156303D5-B3ED-A1F5-A660-CB07D621E3EA}"/>
              </a:ext>
            </a:extLst>
          </p:cNvPr>
          <p:cNvSpPr/>
          <p:nvPr/>
        </p:nvSpPr>
        <p:spPr>
          <a:xfrm>
            <a:off x="14202523" y="7361973"/>
            <a:ext cx="4090026" cy="2497445"/>
          </a:xfrm>
          <a:custGeom>
            <a:avLst/>
            <a:gdLst/>
            <a:ahLst/>
            <a:cxnLst/>
            <a:rect l="l" t="t" r="r" b="b"/>
            <a:pathLst>
              <a:path w="4388852" h="3112095">
                <a:moveTo>
                  <a:pt x="0" y="0"/>
                </a:moveTo>
                <a:lnTo>
                  <a:pt x="4388852" y="0"/>
                </a:lnTo>
                <a:lnTo>
                  <a:pt x="4388852" y="3112095"/>
                </a:lnTo>
                <a:lnTo>
                  <a:pt x="0" y="311209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7F10780-03D0-1A40-1113-180313DD69D6}"/>
              </a:ext>
            </a:extLst>
          </p:cNvPr>
          <p:cNvSpPr txBox="1"/>
          <p:nvPr/>
        </p:nvSpPr>
        <p:spPr>
          <a:xfrm>
            <a:off x="1004169" y="3353471"/>
            <a:ext cx="119498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  <a:latin typeface="Gotham Bold" panose="020B0604020202020204" charset="0"/>
                <a:ea typeface="Gotham Bold"/>
                <a:cs typeface="Gotham Bold" panose="020B0604020202020204" charset="0"/>
                <a:sym typeface="Gotham Bold"/>
              </a:rPr>
              <a:t>Democracy</a:t>
            </a:r>
            <a:r>
              <a:rPr lang="en-US" dirty="0">
                <a:solidFill>
                  <a:schemeClr val="accent1"/>
                </a:solidFill>
                <a:latin typeface="Gotham"/>
                <a:ea typeface="Gotham"/>
                <a:cs typeface="Gotham"/>
                <a:sym typeface="Gotham"/>
              </a:rPr>
              <a:t> is like a big group project where the citizens of a country get a say in how things are done.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921FC4C6-E683-9773-6A51-DDF63040B5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35000" y="2106239"/>
            <a:ext cx="4204631" cy="303726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1F4C75C2-D546-A9AF-3F8A-A34B17590EE3}"/>
              </a:ext>
            </a:extLst>
          </p:cNvPr>
          <p:cNvSpPr txBox="1"/>
          <p:nvPr/>
        </p:nvSpPr>
        <p:spPr>
          <a:xfrm>
            <a:off x="1004169" y="4795695"/>
            <a:ext cx="104565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  <a:latin typeface="Gotham Bold" panose="020B0604020202020204" charset="0"/>
                <a:ea typeface="Gotham"/>
                <a:cs typeface="Gotham Bold" panose="020B0604020202020204" charset="0"/>
                <a:sym typeface="Gotham"/>
              </a:rPr>
              <a:t>In Australia, this means: </a:t>
            </a:r>
          </a:p>
        </p:txBody>
      </p:sp>
    </p:spTree>
    <p:extLst>
      <p:ext uri="{BB962C8B-B14F-4D97-AF65-F5344CB8AC3E}">
        <p14:creationId xmlns:p14="http://schemas.microsoft.com/office/powerpoint/2010/main" val="4019998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6" grpId="0"/>
      <p:bldP spid="27" grpId="0"/>
      <p:bldP spid="29" grpId="0"/>
      <p:bldP spid="3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ap of the western australia&#10;&#10;AI-generated content may be incorrect.">
            <a:extLst>
              <a:ext uri="{FF2B5EF4-FFF2-40B4-BE49-F238E27FC236}">
                <a16:creationId xmlns:a16="http://schemas.microsoft.com/office/drawing/2014/main" id="{6659EFCD-E777-3648-F0C3-B60E94A9C6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4" t="3313" r="2648" b="1270"/>
          <a:stretch>
            <a:fillRect/>
          </a:stretch>
        </p:blipFill>
        <p:spPr>
          <a:xfrm>
            <a:off x="11734800" y="939272"/>
            <a:ext cx="5903106" cy="842932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11">
            <a:extLst>
              <a:ext uri="{FF2B5EF4-FFF2-40B4-BE49-F238E27FC236}">
                <a16:creationId xmlns:a16="http://schemas.microsoft.com/office/drawing/2014/main" id="{4FC8ED71-F7CA-A2D7-FB1D-E9DF314206E4}"/>
              </a:ext>
            </a:extLst>
          </p:cNvPr>
          <p:cNvSpPr txBox="1"/>
          <p:nvPr/>
        </p:nvSpPr>
        <p:spPr>
          <a:xfrm>
            <a:off x="1027248" y="2394549"/>
            <a:ext cx="9857977" cy="7062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860"/>
              </a:lnSpc>
            </a:pPr>
            <a:r>
              <a:rPr lang="en-US" dirty="0">
                <a:solidFill>
                  <a:srgbClr val="113768"/>
                </a:solidFill>
                <a:latin typeface="Gotham"/>
                <a:ea typeface="Gotham"/>
                <a:cs typeface="Gotham"/>
                <a:sym typeface="Gotham"/>
              </a:rPr>
              <a:t>In Australia, we choose leaders to make laws and decisions for everyone. This is called a </a:t>
            </a:r>
            <a:r>
              <a:rPr lang="en-US" b="1" dirty="0">
                <a:solidFill>
                  <a:srgbClr val="113768"/>
                </a:solidFill>
                <a:latin typeface="Gotham Bold"/>
                <a:ea typeface="Gotham Bold"/>
                <a:cs typeface="Gotham Bold"/>
                <a:sym typeface="Gotham Bold"/>
              </a:rPr>
              <a:t>representative democracy.</a:t>
            </a:r>
          </a:p>
        </p:txBody>
      </p:sp>
      <p:sp>
        <p:nvSpPr>
          <p:cNvPr id="7" name="TextBox 12">
            <a:extLst>
              <a:ext uri="{FF2B5EF4-FFF2-40B4-BE49-F238E27FC236}">
                <a16:creationId xmlns:a16="http://schemas.microsoft.com/office/drawing/2014/main" id="{CBD7D454-B2EE-7988-3A98-BCC21382E9FC}"/>
              </a:ext>
            </a:extLst>
          </p:cNvPr>
          <p:cNvSpPr txBox="1"/>
          <p:nvPr/>
        </p:nvSpPr>
        <p:spPr>
          <a:xfrm>
            <a:off x="1012464" y="4314371"/>
            <a:ext cx="9857977" cy="7062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860"/>
              </a:lnSpc>
            </a:pPr>
            <a:r>
              <a:rPr lang="en-US" dirty="0">
                <a:solidFill>
                  <a:srgbClr val="113768"/>
                </a:solidFill>
                <a:latin typeface="Gotham"/>
                <a:ea typeface="Gotham"/>
                <a:cs typeface="Gotham"/>
                <a:sym typeface="Gotham"/>
              </a:rPr>
              <a:t>Voters choose who they would like to see making laws and decisions from a list of people. These people are called </a:t>
            </a:r>
            <a:r>
              <a:rPr lang="en-US" b="1" dirty="0">
                <a:solidFill>
                  <a:srgbClr val="113768"/>
                </a:solidFill>
                <a:latin typeface="Gotham Bold"/>
                <a:ea typeface="Gotham Bold"/>
                <a:cs typeface="Gotham Bold"/>
                <a:sym typeface="Gotham Bold"/>
              </a:rPr>
              <a:t>candidates.</a:t>
            </a:r>
          </a:p>
        </p:txBody>
      </p:sp>
      <p:sp>
        <p:nvSpPr>
          <p:cNvPr id="8" name="TextBox 13">
            <a:extLst>
              <a:ext uri="{FF2B5EF4-FFF2-40B4-BE49-F238E27FC236}">
                <a16:creationId xmlns:a16="http://schemas.microsoft.com/office/drawing/2014/main" id="{2090FB1D-5C06-6B63-1932-DE0E6D518962}"/>
              </a:ext>
            </a:extLst>
          </p:cNvPr>
          <p:cNvSpPr txBox="1"/>
          <p:nvPr/>
        </p:nvSpPr>
        <p:spPr>
          <a:xfrm>
            <a:off x="1027247" y="3354460"/>
            <a:ext cx="9857977" cy="7062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860"/>
              </a:lnSpc>
            </a:pPr>
            <a:r>
              <a:rPr lang="en-US" b="1" dirty="0">
                <a:solidFill>
                  <a:srgbClr val="113768"/>
                </a:solidFill>
                <a:latin typeface="Gotham" panose="020B0604020202020204" charset="0"/>
                <a:ea typeface="Gotham Bold"/>
                <a:cs typeface="Gotham" panose="020B0604020202020204" charset="0"/>
                <a:sym typeface="Gotham Bold"/>
              </a:rPr>
              <a:t>An</a:t>
            </a:r>
            <a:r>
              <a:rPr lang="en-US" b="1" dirty="0">
                <a:solidFill>
                  <a:srgbClr val="113768"/>
                </a:solidFill>
                <a:latin typeface="Gotham Bold"/>
                <a:ea typeface="Gotham Bold"/>
                <a:cs typeface="Gotham Bold"/>
                <a:sym typeface="Gotham Bold"/>
              </a:rPr>
              <a:t> election</a:t>
            </a:r>
            <a:r>
              <a:rPr lang="en-US" dirty="0">
                <a:solidFill>
                  <a:srgbClr val="113768"/>
                </a:solidFill>
                <a:latin typeface="Gotham"/>
                <a:ea typeface="Gotham"/>
                <a:cs typeface="Gotham"/>
                <a:sym typeface="Gotham"/>
              </a:rPr>
              <a:t> is the time when Australians </a:t>
            </a:r>
            <a:r>
              <a:rPr lang="en-US" b="1" dirty="0">
                <a:solidFill>
                  <a:srgbClr val="113768"/>
                </a:solidFill>
                <a:latin typeface="Gotham Bold"/>
                <a:ea typeface="Gotham Bold"/>
                <a:cs typeface="Gotham Bold"/>
                <a:sym typeface="Gotham Bold"/>
              </a:rPr>
              <a:t>vote</a:t>
            </a:r>
            <a:r>
              <a:rPr lang="en-US" dirty="0">
                <a:solidFill>
                  <a:srgbClr val="113768"/>
                </a:solidFill>
                <a:latin typeface="Gotham"/>
                <a:ea typeface="Gotham"/>
                <a:cs typeface="Gotham"/>
                <a:sym typeface="Gotham"/>
              </a:rPr>
              <a:t> to choose (or </a:t>
            </a:r>
            <a:r>
              <a:rPr lang="en-US" dirty="0">
                <a:solidFill>
                  <a:srgbClr val="113768"/>
                </a:solidFill>
                <a:latin typeface="Gotham Bold" panose="020B0604020202020204" charset="0"/>
                <a:ea typeface="Gotham"/>
                <a:cs typeface="Gotham Bold" panose="020B0604020202020204" charset="0"/>
                <a:sym typeface="Gotham"/>
              </a:rPr>
              <a:t>elect</a:t>
            </a:r>
            <a:r>
              <a:rPr lang="en-US" dirty="0">
                <a:solidFill>
                  <a:srgbClr val="113768"/>
                </a:solidFill>
                <a:latin typeface="Gotham"/>
                <a:ea typeface="Gotham"/>
                <a:cs typeface="Gotham"/>
                <a:sym typeface="Gotham"/>
              </a:rPr>
              <a:t>) the people who will make the laws and decisions that affect us all. Voting in Australia is compulsory.</a:t>
            </a:r>
          </a:p>
        </p:txBody>
      </p:sp>
      <p:sp>
        <p:nvSpPr>
          <p:cNvPr id="9" name="TextBox 14">
            <a:extLst>
              <a:ext uri="{FF2B5EF4-FFF2-40B4-BE49-F238E27FC236}">
                <a16:creationId xmlns:a16="http://schemas.microsoft.com/office/drawing/2014/main" id="{E238ACF5-4746-D6C1-08AA-8DDE8545A9E9}"/>
              </a:ext>
            </a:extLst>
          </p:cNvPr>
          <p:cNvSpPr txBox="1"/>
          <p:nvPr/>
        </p:nvSpPr>
        <p:spPr>
          <a:xfrm>
            <a:off x="1027247" y="5320625"/>
            <a:ext cx="9884134" cy="7062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860"/>
              </a:lnSpc>
            </a:pPr>
            <a:r>
              <a:rPr lang="en-US" dirty="0">
                <a:solidFill>
                  <a:srgbClr val="113768"/>
                </a:solidFill>
                <a:latin typeface="Gotham"/>
                <a:ea typeface="Gotham"/>
                <a:cs typeface="Gotham"/>
                <a:sym typeface="Gotham"/>
              </a:rPr>
              <a:t>Some candidates are part of a group with shared ideas. These groups are </a:t>
            </a:r>
            <a:r>
              <a:rPr lang="en-US" b="1" dirty="0">
                <a:solidFill>
                  <a:srgbClr val="113768"/>
                </a:solidFill>
                <a:latin typeface="Gotham Bold"/>
                <a:ea typeface="Gotham Bold"/>
                <a:cs typeface="Gotham Bold"/>
                <a:sym typeface="Gotham Bold"/>
              </a:rPr>
              <a:t>political parties.</a:t>
            </a:r>
          </a:p>
        </p:txBody>
      </p:sp>
      <p:sp>
        <p:nvSpPr>
          <p:cNvPr id="10" name="TextBox 15">
            <a:extLst>
              <a:ext uri="{FF2B5EF4-FFF2-40B4-BE49-F238E27FC236}">
                <a16:creationId xmlns:a16="http://schemas.microsoft.com/office/drawing/2014/main" id="{41ED3BED-CF63-DCD9-6F44-81ED25BFF7BF}"/>
              </a:ext>
            </a:extLst>
          </p:cNvPr>
          <p:cNvSpPr txBox="1"/>
          <p:nvPr/>
        </p:nvSpPr>
        <p:spPr>
          <a:xfrm>
            <a:off x="1012464" y="6303708"/>
            <a:ext cx="10495972" cy="3535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80"/>
              </a:lnSpc>
              <a:spcBef>
                <a:spcPct val="0"/>
              </a:spcBef>
            </a:pPr>
            <a:r>
              <a:rPr lang="en-US" dirty="0">
                <a:solidFill>
                  <a:srgbClr val="113768"/>
                </a:solidFill>
                <a:latin typeface="Gotham"/>
                <a:ea typeface="Gotham"/>
                <a:cs typeface="Gotham"/>
                <a:sym typeface="Gotham"/>
              </a:rPr>
              <a:t>Candidates who are not in political parties are called </a:t>
            </a:r>
            <a:r>
              <a:rPr lang="en-US" b="1" dirty="0">
                <a:solidFill>
                  <a:srgbClr val="113768"/>
                </a:solidFill>
                <a:latin typeface="Gotham Bold"/>
                <a:ea typeface="Gotham Bold"/>
                <a:cs typeface="Gotham Bold"/>
                <a:sym typeface="Gotham Bold"/>
              </a:rPr>
              <a:t>independents.</a:t>
            </a:r>
          </a:p>
        </p:txBody>
      </p:sp>
      <p:sp>
        <p:nvSpPr>
          <p:cNvPr id="11" name="TextBox 19">
            <a:extLst>
              <a:ext uri="{FF2B5EF4-FFF2-40B4-BE49-F238E27FC236}">
                <a16:creationId xmlns:a16="http://schemas.microsoft.com/office/drawing/2014/main" id="{8296A9D3-8D89-0A57-278E-F2DF7A43D187}"/>
              </a:ext>
            </a:extLst>
          </p:cNvPr>
          <p:cNvSpPr txBox="1"/>
          <p:nvPr/>
        </p:nvSpPr>
        <p:spPr>
          <a:xfrm>
            <a:off x="1012464" y="1038831"/>
            <a:ext cx="9632061" cy="10432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760"/>
              </a:lnSpc>
            </a:pPr>
            <a:r>
              <a:rPr lang="en-US" sz="8000" b="1" dirty="0">
                <a:solidFill>
                  <a:srgbClr val="113768"/>
                </a:solidFill>
                <a:latin typeface="Gotham Bold"/>
                <a:ea typeface="Gotham Bold"/>
                <a:cs typeface="Gotham Bold"/>
                <a:sym typeface="Gotham Bold"/>
              </a:rPr>
              <a:t>Things to know </a:t>
            </a:r>
          </a:p>
        </p:txBody>
      </p:sp>
      <p:sp>
        <p:nvSpPr>
          <p:cNvPr id="2" name="TextBox 12">
            <a:extLst>
              <a:ext uri="{FF2B5EF4-FFF2-40B4-BE49-F238E27FC236}">
                <a16:creationId xmlns:a16="http://schemas.microsoft.com/office/drawing/2014/main" id="{85533C7B-2548-8BE8-8DEA-716222FC8515}"/>
              </a:ext>
            </a:extLst>
          </p:cNvPr>
          <p:cNvSpPr txBox="1"/>
          <p:nvPr/>
        </p:nvSpPr>
        <p:spPr>
          <a:xfrm>
            <a:off x="1012464" y="7093689"/>
            <a:ext cx="4853769" cy="18219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860"/>
              </a:lnSpc>
            </a:pPr>
            <a:r>
              <a:rPr lang="en-US" dirty="0">
                <a:solidFill>
                  <a:srgbClr val="113768"/>
                </a:solidFill>
                <a:latin typeface="Gotham"/>
                <a:ea typeface="Gotham"/>
                <a:cs typeface="Gotham"/>
                <a:sym typeface="Gotham"/>
              </a:rPr>
              <a:t>Candidates put themselves forward to </a:t>
            </a:r>
            <a:r>
              <a:rPr lang="en-US" i="1" dirty="0">
                <a:solidFill>
                  <a:srgbClr val="113768"/>
                </a:solidFill>
                <a:latin typeface="Gotham"/>
                <a:ea typeface="Gotham"/>
                <a:cs typeface="Gotham"/>
                <a:sym typeface="Gotham"/>
              </a:rPr>
              <a:t>represent</a:t>
            </a:r>
            <a:r>
              <a:rPr lang="en-US" dirty="0">
                <a:solidFill>
                  <a:srgbClr val="113768"/>
                </a:solidFill>
                <a:latin typeface="Gotham"/>
                <a:ea typeface="Gotham"/>
                <a:cs typeface="Gotham"/>
                <a:sym typeface="Gotham"/>
              </a:rPr>
              <a:t> an area called an </a:t>
            </a:r>
            <a:r>
              <a:rPr lang="en-US" b="1" dirty="0">
                <a:solidFill>
                  <a:srgbClr val="113768"/>
                </a:solidFill>
                <a:latin typeface="Gotham Bold" panose="020B0604020202020204" charset="0"/>
                <a:ea typeface="Gotham"/>
                <a:cs typeface="Gotham Bold" panose="020B0604020202020204" charset="0"/>
                <a:sym typeface="Gotham"/>
              </a:rPr>
              <a:t>electorate.</a:t>
            </a:r>
          </a:p>
          <a:p>
            <a:pPr algn="l">
              <a:lnSpc>
                <a:spcPts val="2860"/>
              </a:lnSpc>
            </a:pPr>
            <a:endParaRPr lang="en-US" b="1" dirty="0">
              <a:solidFill>
                <a:srgbClr val="113768"/>
              </a:solidFill>
              <a:latin typeface="Gotham Bold" panose="020B0604020202020204" charset="0"/>
              <a:ea typeface="Gotham Bold"/>
              <a:cs typeface="Gotham Bold" panose="020B0604020202020204" charset="0"/>
              <a:sym typeface="Gotham"/>
            </a:endParaRPr>
          </a:p>
          <a:p>
            <a:pPr algn="l">
              <a:lnSpc>
                <a:spcPts val="2860"/>
              </a:lnSpc>
            </a:pPr>
            <a:r>
              <a:rPr lang="en-US" dirty="0">
                <a:solidFill>
                  <a:srgbClr val="113768"/>
                </a:solidFill>
                <a:latin typeface="Gotham" panose="020B0604020202020204" charset="0"/>
                <a:ea typeface="Gotham Bold"/>
                <a:cs typeface="Gotham" panose="020B0604020202020204" charset="0"/>
                <a:sym typeface="Gotham"/>
              </a:rPr>
              <a:t>A state-based electorate is referred to as a </a:t>
            </a:r>
            <a:r>
              <a:rPr lang="en-US" b="1" dirty="0">
                <a:solidFill>
                  <a:srgbClr val="113768"/>
                </a:solidFill>
                <a:latin typeface="Gotham Bold" panose="020B0604020202020204" charset="0"/>
                <a:ea typeface="Gotham Bold"/>
                <a:cs typeface="Gotham Bold" panose="020B0604020202020204" charset="0"/>
                <a:sym typeface="Gotham"/>
              </a:rPr>
              <a:t>district. </a:t>
            </a:r>
            <a:endParaRPr lang="en-US" b="1" dirty="0">
              <a:solidFill>
                <a:srgbClr val="113768"/>
              </a:solidFill>
              <a:latin typeface="Gotham Bold"/>
              <a:ea typeface="Gotham Bold"/>
              <a:cs typeface="Gotham Bold"/>
              <a:sym typeface="Gotham Bold"/>
            </a:endParaRPr>
          </a:p>
        </p:txBody>
      </p:sp>
      <p:grpSp>
        <p:nvGrpSpPr>
          <p:cNvPr id="4" name="Graphic 19" descr="Female Profile outline">
            <a:extLst>
              <a:ext uri="{FF2B5EF4-FFF2-40B4-BE49-F238E27FC236}">
                <a16:creationId xmlns:a16="http://schemas.microsoft.com/office/drawing/2014/main" id="{3DD5B905-D4B4-B203-642F-C28B409EAE03}"/>
              </a:ext>
            </a:extLst>
          </p:cNvPr>
          <p:cNvGrpSpPr/>
          <p:nvPr/>
        </p:nvGrpSpPr>
        <p:grpSpPr>
          <a:xfrm>
            <a:off x="15362219" y="3031156"/>
            <a:ext cx="609600" cy="719040"/>
            <a:chOff x="16144165" y="4336179"/>
            <a:chExt cx="609600" cy="719040"/>
          </a:xfrm>
          <a:solidFill>
            <a:srgbClr val="113768"/>
          </a:solidFill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338684FC-B56C-274C-1123-7C95D60B0AD2}"/>
                </a:ext>
              </a:extLst>
            </p:cNvPr>
            <p:cNvSpPr/>
            <p:nvPr/>
          </p:nvSpPr>
          <p:spPr>
            <a:xfrm>
              <a:off x="16242216" y="4336179"/>
              <a:ext cx="413222" cy="427995"/>
            </a:xfrm>
            <a:custGeom>
              <a:avLst/>
              <a:gdLst>
                <a:gd name="connsiteX0" fmla="*/ 9514 w 413222"/>
                <a:gd name="connsiteY0" fmla="*/ 427995 h 427995"/>
                <a:gd name="connsiteX1" fmla="*/ 9657 w 413222"/>
                <a:gd name="connsiteY1" fmla="*/ 427995 h 427995"/>
                <a:gd name="connsiteX2" fmla="*/ 114203 w 413222"/>
                <a:gd name="connsiteY2" fmla="*/ 409031 h 427995"/>
                <a:gd name="connsiteX3" fmla="*/ 115061 w 413222"/>
                <a:gd name="connsiteY3" fmla="*/ 408516 h 427995"/>
                <a:gd name="connsiteX4" fmla="*/ 154199 w 413222"/>
                <a:gd name="connsiteY4" fmla="*/ 374808 h 427995"/>
                <a:gd name="connsiteX5" fmla="*/ 160571 w 413222"/>
                <a:gd name="connsiteY5" fmla="*/ 368769 h 427995"/>
                <a:gd name="connsiteX6" fmla="*/ 199538 w 413222"/>
                <a:gd name="connsiteY6" fmla="*/ 375970 h 427995"/>
                <a:gd name="connsiteX7" fmla="*/ 206863 w 413222"/>
                <a:gd name="connsiteY7" fmla="*/ 376141 h 427995"/>
                <a:gd name="connsiteX8" fmla="*/ 245915 w 413222"/>
                <a:gd name="connsiteY8" fmla="*/ 370978 h 427995"/>
                <a:gd name="connsiteX9" fmla="*/ 251316 w 413222"/>
                <a:gd name="connsiteY9" fmla="*/ 376055 h 427995"/>
                <a:gd name="connsiteX10" fmla="*/ 288016 w 413222"/>
                <a:gd name="connsiteY10" fmla="*/ 407993 h 427995"/>
                <a:gd name="connsiteX11" fmla="*/ 405916 w 413222"/>
                <a:gd name="connsiteY11" fmla="*/ 411555 h 427995"/>
                <a:gd name="connsiteX12" fmla="*/ 413088 w 413222"/>
                <a:gd name="connsiteY12" fmla="*/ 403935 h 427995"/>
                <a:gd name="connsiteX13" fmla="*/ 408831 w 413222"/>
                <a:gd name="connsiteY13" fmla="*/ 394229 h 427995"/>
                <a:gd name="connsiteX14" fmla="*/ 376912 w 413222"/>
                <a:gd name="connsiteY14" fmla="*/ 332021 h 427995"/>
                <a:gd name="connsiteX15" fmla="*/ 387390 w 413222"/>
                <a:gd name="connsiteY15" fmla="*/ 250373 h 427995"/>
                <a:gd name="connsiteX16" fmla="*/ 402287 w 413222"/>
                <a:gd name="connsiteY16" fmla="*/ 153932 h 427995"/>
                <a:gd name="connsiteX17" fmla="*/ 357377 w 413222"/>
                <a:gd name="connsiteY17" fmla="*/ 60787 h 427995"/>
                <a:gd name="connsiteX18" fmla="*/ 307913 w 413222"/>
                <a:gd name="connsiteY18" fmla="*/ 57806 h 427995"/>
                <a:gd name="connsiteX19" fmla="*/ 228761 w 413222"/>
                <a:gd name="connsiteY19" fmla="*/ 7152 h 427995"/>
                <a:gd name="connsiteX20" fmla="*/ 75694 w 413222"/>
                <a:gd name="connsiteY20" fmla="*/ 26888 h 427995"/>
                <a:gd name="connsiteX21" fmla="*/ 15810 w 413222"/>
                <a:gd name="connsiteY21" fmla="*/ 174954 h 427995"/>
                <a:gd name="connsiteX22" fmla="*/ 19830 w 413222"/>
                <a:gd name="connsiteY22" fmla="*/ 283606 h 427995"/>
                <a:gd name="connsiteX23" fmla="*/ 21211 w 413222"/>
                <a:gd name="connsiteY23" fmla="*/ 364397 h 427995"/>
                <a:gd name="connsiteX24" fmla="*/ 1856 w 413222"/>
                <a:gd name="connsiteY24" fmla="*/ 412822 h 427995"/>
                <a:gd name="connsiteX25" fmla="*/ 3877 w 413222"/>
                <a:gd name="connsiteY25" fmla="*/ 426140 h 427995"/>
                <a:gd name="connsiteX26" fmla="*/ 9476 w 413222"/>
                <a:gd name="connsiteY26" fmla="*/ 427995 h 427995"/>
                <a:gd name="connsiteX27" fmla="*/ 200414 w 413222"/>
                <a:gd name="connsiteY27" fmla="*/ 356939 h 427995"/>
                <a:gd name="connsiteX28" fmla="*/ 73656 w 413222"/>
                <a:gd name="connsiteY28" fmla="*/ 230980 h 427995"/>
                <a:gd name="connsiteX29" fmla="*/ 73656 w 413222"/>
                <a:gd name="connsiteY29" fmla="*/ 217150 h 427995"/>
                <a:gd name="connsiteX30" fmla="*/ 91591 w 413222"/>
                <a:gd name="connsiteY30" fmla="*/ 199405 h 427995"/>
                <a:gd name="connsiteX31" fmla="*/ 112051 w 413222"/>
                <a:gd name="connsiteY31" fmla="*/ 197500 h 427995"/>
                <a:gd name="connsiteX32" fmla="*/ 201776 w 413222"/>
                <a:gd name="connsiteY32" fmla="*/ 172173 h 427995"/>
                <a:gd name="connsiteX33" fmla="*/ 288387 w 413222"/>
                <a:gd name="connsiteY33" fmla="*/ 112994 h 427995"/>
                <a:gd name="connsiteX34" fmla="*/ 303913 w 413222"/>
                <a:gd name="connsiteY34" fmla="*/ 154856 h 427995"/>
                <a:gd name="connsiteX35" fmla="*/ 304522 w 413222"/>
                <a:gd name="connsiteY35" fmla="*/ 155733 h 427995"/>
                <a:gd name="connsiteX36" fmla="*/ 317486 w 413222"/>
                <a:gd name="connsiteY36" fmla="*/ 167505 h 427995"/>
                <a:gd name="connsiteX37" fmla="*/ 319039 w 413222"/>
                <a:gd name="connsiteY37" fmla="*/ 168677 h 427995"/>
                <a:gd name="connsiteX38" fmla="*/ 323982 w 413222"/>
                <a:gd name="connsiteY38" fmla="*/ 173344 h 427995"/>
                <a:gd name="connsiteX39" fmla="*/ 339403 w 413222"/>
                <a:gd name="connsiteY39" fmla="*/ 209787 h 427995"/>
                <a:gd name="connsiteX40" fmla="*/ 340098 w 413222"/>
                <a:gd name="connsiteY40" fmla="*/ 223741 h 427995"/>
                <a:gd name="connsiteX41" fmla="*/ 206746 w 413222"/>
                <a:gd name="connsiteY41" fmla="*/ 357089 h 427995"/>
                <a:gd name="connsiteX42" fmla="*/ 200414 w 413222"/>
                <a:gd name="connsiteY42" fmla="*/ 356939 h 427995"/>
                <a:gd name="connsiteX43" fmla="*/ 38851 w 413222"/>
                <a:gd name="connsiteY43" fmla="*/ 282396 h 427995"/>
                <a:gd name="connsiteX44" fmla="*/ 34860 w 413222"/>
                <a:gd name="connsiteY44" fmla="*/ 175125 h 427995"/>
                <a:gd name="connsiteX45" fmla="*/ 85600 w 413222"/>
                <a:gd name="connsiteY45" fmla="*/ 43157 h 427995"/>
                <a:gd name="connsiteX46" fmla="*/ 223389 w 413222"/>
                <a:gd name="connsiteY46" fmla="*/ 25402 h 427995"/>
                <a:gd name="connsiteX47" fmla="*/ 295245 w 413222"/>
                <a:gd name="connsiteY47" fmla="*/ 73027 h 427995"/>
                <a:gd name="connsiteX48" fmla="*/ 306427 w 413222"/>
                <a:gd name="connsiteY48" fmla="*/ 77694 h 427995"/>
                <a:gd name="connsiteX49" fmla="*/ 348871 w 413222"/>
                <a:gd name="connsiteY49" fmla="*/ 77780 h 427995"/>
                <a:gd name="connsiteX50" fmla="*/ 383161 w 413222"/>
                <a:gd name="connsiteY50" fmla="*/ 153808 h 427995"/>
                <a:gd name="connsiteX51" fmla="*/ 368711 w 413222"/>
                <a:gd name="connsiteY51" fmla="*/ 246201 h 427995"/>
                <a:gd name="connsiteX52" fmla="*/ 358405 w 413222"/>
                <a:gd name="connsiteY52" fmla="*/ 336688 h 427995"/>
                <a:gd name="connsiteX53" fmla="*/ 384513 w 413222"/>
                <a:gd name="connsiteY53" fmla="*/ 396296 h 427995"/>
                <a:gd name="connsiteX54" fmla="*/ 299141 w 413222"/>
                <a:gd name="connsiteY54" fmla="*/ 392581 h 427995"/>
                <a:gd name="connsiteX55" fmla="*/ 266270 w 413222"/>
                <a:gd name="connsiteY55" fmla="*/ 364006 h 427995"/>
                <a:gd name="connsiteX56" fmla="*/ 359148 w 413222"/>
                <a:gd name="connsiteY56" fmla="*/ 223741 h 427995"/>
                <a:gd name="connsiteX57" fmla="*/ 358329 w 413222"/>
                <a:gd name="connsiteY57" fmla="*/ 207796 h 427995"/>
                <a:gd name="connsiteX58" fmla="*/ 338127 w 413222"/>
                <a:gd name="connsiteY58" fmla="*/ 160590 h 427995"/>
                <a:gd name="connsiteX59" fmla="*/ 330507 w 413222"/>
                <a:gd name="connsiteY59" fmla="*/ 153456 h 427995"/>
                <a:gd name="connsiteX60" fmla="*/ 328878 w 413222"/>
                <a:gd name="connsiteY60" fmla="*/ 152237 h 427995"/>
                <a:gd name="connsiteX61" fmla="*/ 319829 w 413222"/>
                <a:gd name="connsiteY61" fmla="*/ 144379 h 427995"/>
                <a:gd name="connsiteX62" fmla="*/ 306942 w 413222"/>
                <a:gd name="connsiteY62" fmla="*/ 108412 h 427995"/>
                <a:gd name="connsiteX63" fmla="*/ 286394 w 413222"/>
                <a:gd name="connsiteY63" fmla="*/ 93154 h 427995"/>
                <a:gd name="connsiteX64" fmla="*/ 276576 w 413222"/>
                <a:gd name="connsiteY64" fmla="*/ 97935 h 427995"/>
                <a:gd name="connsiteX65" fmla="*/ 193613 w 413222"/>
                <a:gd name="connsiteY65" fmla="*/ 154904 h 427995"/>
                <a:gd name="connsiteX66" fmla="*/ 109136 w 413222"/>
                <a:gd name="connsiteY66" fmla="*/ 178631 h 427995"/>
                <a:gd name="connsiteX67" fmla="*/ 91105 w 413222"/>
                <a:gd name="connsiteY67" fmla="*/ 180336 h 427995"/>
                <a:gd name="connsiteX68" fmla="*/ 54606 w 413222"/>
                <a:gd name="connsiteY68" fmla="*/ 216188 h 427995"/>
                <a:gd name="connsiteX69" fmla="*/ 54606 w 413222"/>
                <a:gd name="connsiteY69" fmla="*/ 216188 h 427995"/>
                <a:gd name="connsiteX70" fmla="*/ 54606 w 413222"/>
                <a:gd name="connsiteY70" fmla="*/ 231952 h 427995"/>
                <a:gd name="connsiteX71" fmla="*/ 141169 w 413222"/>
                <a:gd name="connsiteY71" fmla="*/ 360901 h 427995"/>
                <a:gd name="connsiteX72" fmla="*/ 141064 w 413222"/>
                <a:gd name="connsiteY72" fmla="*/ 361006 h 427995"/>
                <a:gd name="connsiteX73" fmla="*/ 104869 w 413222"/>
                <a:gd name="connsiteY73" fmla="*/ 392438 h 427995"/>
                <a:gd name="connsiteX74" fmla="*/ 27183 w 413222"/>
                <a:gd name="connsiteY74" fmla="*/ 408145 h 427995"/>
                <a:gd name="connsiteX75" fmla="*/ 40061 w 413222"/>
                <a:gd name="connsiteY75" fmla="*/ 367016 h 427995"/>
                <a:gd name="connsiteX76" fmla="*/ 38851 w 413222"/>
                <a:gd name="connsiteY76" fmla="*/ 282396 h 4279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</a:cxnLst>
              <a:rect l="l" t="t" r="r" b="b"/>
              <a:pathLst>
                <a:path w="413222" h="427995">
                  <a:moveTo>
                    <a:pt x="9514" y="427995"/>
                  </a:moveTo>
                  <a:lnTo>
                    <a:pt x="9657" y="427995"/>
                  </a:lnTo>
                  <a:cubicBezTo>
                    <a:pt x="12515" y="427995"/>
                    <a:pt x="80656" y="426757"/>
                    <a:pt x="114203" y="409031"/>
                  </a:cubicBezTo>
                  <a:cubicBezTo>
                    <a:pt x="114489" y="408869"/>
                    <a:pt x="114784" y="408697"/>
                    <a:pt x="115061" y="408516"/>
                  </a:cubicBezTo>
                  <a:cubicBezTo>
                    <a:pt x="128964" y="398316"/>
                    <a:pt x="142050" y="387045"/>
                    <a:pt x="154199" y="374808"/>
                  </a:cubicBezTo>
                  <a:cubicBezTo>
                    <a:pt x="156390" y="372722"/>
                    <a:pt x="158504" y="370712"/>
                    <a:pt x="160571" y="368769"/>
                  </a:cubicBezTo>
                  <a:cubicBezTo>
                    <a:pt x="173179" y="372903"/>
                    <a:pt x="186285" y="375325"/>
                    <a:pt x="199538" y="375970"/>
                  </a:cubicBezTo>
                  <a:cubicBezTo>
                    <a:pt x="201986" y="376084"/>
                    <a:pt x="204434" y="376141"/>
                    <a:pt x="206863" y="376141"/>
                  </a:cubicBezTo>
                  <a:cubicBezTo>
                    <a:pt x="220048" y="376111"/>
                    <a:pt x="233174" y="374377"/>
                    <a:pt x="245915" y="370978"/>
                  </a:cubicBezTo>
                  <a:cubicBezTo>
                    <a:pt x="247658" y="372607"/>
                    <a:pt x="249420" y="374265"/>
                    <a:pt x="251316" y="376055"/>
                  </a:cubicBezTo>
                  <a:cubicBezTo>
                    <a:pt x="262889" y="387437"/>
                    <a:pt x="275145" y="398102"/>
                    <a:pt x="288016" y="407993"/>
                  </a:cubicBezTo>
                  <a:cubicBezTo>
                    <a:pt x="319181" y="430557"/>
                    <a:pt x="397125" y="413565"/>
                    <a:pt x="405916" y="411555"/>
                  </a:cubicBezTo>
                  <a:cubicBezTo>
                    <a:pt x="409613" y="410673"/>
                    <a:pt x="412432" y="407678"/>
                    <a:pt x="413088" y="403935"/>
                  </a:cubicBezTo>
                  <a:cubicBezTo>
                    <a:pt x="413727" y="400140"/>
                    <a:pt x="412055" y="396329"/>
                    <a:pt x="408831" y="394229"/>
                  </a:cubicBezTo>
                  <a:cubicBezTo>
                    <a:pt x="408631" y="394105"/>
                    <a:pt x="389324" y="381075"/>
                    <a:pt x="376912" y="332021"/>
                  </a:cubicBezTo>
                  <a:cubicBezTo>
                    <a:pt x="372845" y="316105"/>
                    <a:pt x="379894" y="284177"/>
                    <a:pt x="387390" y="250373"/>
                  </a:cubicBezTo>
                  <a:cubicBezTo>
                    <a:pt x="395576" y="218807"/>
                    <a:pt x="400567" y="186497"/>
                    <a:pt x="402287" y="153932"/>
                  </a:cubicBezTo>
                  <a:cubicBezTo>
                    <a:pt x="402287" y="105593"/>
                    <a:pt x="388000" y="75989"/>
                    <a:pt x="357377" y="60787"/>
                  </a:cubicBezTo>
                  <a:cubicBezTo>
                    <a:pt x="341603" y="54661"/>
                    <a:pt x="324309" y="53619"/>
                    <a:pt x="307913" y="57806"/>
                  </a:cubicBezTo>
                  <a:cubicBezTo>
                    <a:pt x="299341" y="46290"/>
                    <a:pt x="276538" y="22040"/>
                    <a:pt x="228761" y="7152"/>
                  </a:cubicBezTo>
                  <a:cubicBezTo>
                    <a:pt x="177155" y="-7041"/>
                    <a:pt x="122012" y="69"/>
                    <a:pt x="75694" y="26888"/>
                  </a:cubicBezTo>
                  <a:cubicBezTo>
                    <a:pt x="35822" y="52605"/>
                    <a:pt x="16696" y="81371"/>
                    <a:pt x="15810" y="174954"/>
                  </a:cubicBezTo>
                  <a:cubicBezTo>
                    <a:pt x="15448" y="214407"/>
                    <a:pt x="17772" y="251154"/>
                    <a:pt x="19830" y="283606"/>
                  </a:cubicBezTo>
                  <a:cubicBezTo>
                    <a:pt x="22602" y="310447"/>
                    <a:pt x="23064" y="337476"/>
                    <a:pt x="21211" y="364397"/>
                  </a:cubicBezTo>
                  <a:cubicBezTo>
                    <a:pt x="18992" y="381925"/>
                    <a:pt x="12330" y="398593"/>
                    <a:pt x="1856" y="412822"/>
                  </a:cubicBezTo>
                  <a:cubicBezTo>
                    <a:pt x="-1263" y="417058"/>
                    <a:pt x="-359" y="423020"/>
                    <a:pt x="3877" y="426140"/>
                  </a:cubicBezTo>
                  <a:cubicBezTo>
                    <a:pt x="5500" y="427335"/>
                    <a:pt x="7461" y="427985"/>
                    <a:pt x="9476" y="427995"/>
                  </a:cubicBezTo>
                  <a:close/>
                  <a:moveTo>
                    <a:pt x="200414" y="356939"/>
                  </a:moveTo>
                  <a:cubicBezTo>
                    <a:pt x="132307" y="353232"/>
                    <a:pt x="77792" y="299063"/>
                    <a:pt x="73656" y="230980"/>
                  </a:cubicBezTo>
                  <a:cubicBezTo>
                    <a:pt x="73422" y="226373"/>
                    <a:pt x="73422" y="221757"/>
                    <a:pt x="73656" y="217150"/>
                  </a:cubicBezTo>
                  <a:cubicBezTo>
                    <a:pt x="74101" y="207467"/>
                    <a:pt x="81904" y="199747"/>
                    <a:pt x="91591" y="199405"/>
                  </a:cubicBezTo>
                  <a:cubicBezTo>
                    <a:pt x="98450" y="199293"/>
                    <a:pt x="105290" y="198656"/>
                    <a:pt x="112051" y="197500"/>
                  </a:cubicBezTo>
                  <a:cubicBezTo>
                    <a:pt x="143020" y="193409"/>
                    <a:pt x="173238" y="184879"/>
                    <a:pt x="201776" y="172173"/>
                  </a:cubicBezTo>
                  <a:cubicBezTo>
                    <a:pt x="233151" y="156387"/>
                    <a:pt x="262278" y="136485"/>
                    <a:pt x="288387" y="112994"/>
                  </a:cubicBezTo>
                  <a:cubicBezTo>
                    <a:pt x="290754" y="127835"/>
                    <a:pt x="296031" y="142061"/>
                    <a:pt x="303913" y="154856"/>
                  </a:cubicBezTo>
                  <a:cubicBezTo>
                    <a:pt x="304097" y="155162"/>
                    <a:pt x="304300" y="155454"/>
                    <a:pt x="304522" y="155733"/>
                  </a:cubicBezTo>
                  <a:cubicBezTo>
                    <a:pt x="308292" y="160225"/>
                    <a:pt x="312652" y="164186"/>
                    <a:pt x="317486" y="167505"/>
                  </a:cubicBezTo>
                  <a:lnTo>
                    <a:pt x="319039" y="168677"/>
                  </a:lnTo>
                  <a:cubicBezTo>
                    <a:pt x="320833" y="170070"/>
                    <a:pt x="322489" y="171633"/>
                    <a:pt x="323982" y="173344"/>
                  </a:cubicBezTo>
                  <a:cubicBezTo>
                    <a:pt x="332859" y="183547"/>
                    <a:pt x="338260" y="196311"/>
                    <a:pt x="339403" y="209787"/>
                  </a:cubicBezTo>
                  <a:cubicBezTo>
                    <a:pt x="339878" y="214423"/>
                    <a:pt x="340111" y="219080"/>
                    <a:pt x="340098" y="223741"/>
                  </a:cubicBezTo>
                  <a:cubicBezTo>
                    <a:pt x="340097" y="297388"/>
                    <a:pt x="280394" y="357090"/>
                    <a:pt x="206746" y="357089"/>
                  </a:cubicBezTo>
                  <a:cubicBezTo>
                    <a:pt x="204635" y="357089"/>
                    <a:pt x="202523" y="357039"/>
                    <a:pt x="200414" y="356939"/>
                  </a:cubicBezTo>
                  <a:close/>
                  <a:moveTo>
                    <a:pt x="38851" y="282396"/>
                  </a:moveTo>
                  <a:cubicBezTo>
                    <a:pt x="36813" y="250287"/>
                    <a:pt x="34498" y="213883"/>
                    <a:pt x="34860" y="175125"/>
                  </a:cubicBezTo>
                  <a:cubicBezTo>
                    <a:pt x="35670" y="89753"/>
                    <a:pt x="51300" y="65331"/>
                    <a:pt x="85600" y="43157"/>
                  </a:cubicBezTo>
                  <a:cubicBezTo>
                    <a:pt x="127317" y="19080"/>
                    <a:pt x="176930" y="12688"/>
                    <a:pt x="223389" y="25402"/>
                  </a:cubicBezTo>
                  <a:cubicBezTo>
                    <a:pt x="277957" y="42404"/>
                    <a:pt x="295102" y="72817"/>
                    <a:pt x="295245" y="73027"/>
                  </a:cubicBezTo>
                  <a:cubicBezTo>
                    <a:pt x="297375" y="77059"/>
                    <a:pt x="302063" y="79015"/>
                    <a:pt x="306427" y="77694"/>
                  </a:cubicBezTo>
                  <a:cubicBezTo>
                    <a:pt x="313743" y="75494"/>
                    <a:pt x="335641" y="71208"/>
                    <a:pt x="348871" y="77780"/>
                  </a:cubicBezTo>
                  <a:cubicBezTo>
                    <a:pt x="364854" y="85705"/>
                    <a:pt x="383161" y="101526"/>
                    <a:pt x="383161" y="153808"/>
                  </a:cubicBezTo>
                  <a:cubicBezTo>
                    <a:pt x="381401" y="185007"/>
                    <a:pt x="376561" y="215955"/>
                    <a:pt x="368711" y="246201"/>
                  </a:cubicBezTo>
                  <a:cubicBezTo>
                    <a:pt x="360396" y="283844"/>
                    <a:pt x="353214" y="316362"/>
                    <a:pt x="358405" y="336688"/>
                  </a:cubicBezTo>
                  <a:cubicBezTo>
                    <a:pt x="363061" y="358095"/>
                    <a:pt x="371937" y="378358"/>
                    <a:pt x="384513" y="396296"/>
                  </a:cubicBezTo>
                  <a:cubicBezTo>
                    <a:pt x="357367" y="400763"/>
                    <a:pt x="315543" y="404449"/>
                    <a:pt x="299141" y="392581"/>
                  </a:cubicBezTo>
                  <a:cubicBezTo>
                    <a:pt x="287623" y="383721"/>
                    <a:pt x="276647" y="374179"/>
                    <a:pt x="266270" y="364006"/>
                  </a:cubicBezTo>
                  <a:cubicBezTo>
                    <a:pt x="322585" y="340141"/>
                    <a:pt x="359162" y="284904"/>
                    <a:pt x="359148" y="223741"/>
                  </a:cubicBezTo>
                  <a:cubicBezTo>
                    <a:pt x="359148" y="218416"/>
                    <a:pt x="358875" y="213094"/>
                    <a:pt x="358329" y="207796"/>
                  </a:cubicBezTo>
                  <a:cubicBezTo>
                    <a:pt x="356771" y="190317"/>
                    <a:pt x="349696" y="173785"/>
                    <a:pt x="338127" y="160590"/>
                  </a:cubicBezTo>
                  <a:cubicBezTo>
                    <a:pt x="335819" y="157976"/>
                    <a:pt x="333267" y="155587"/>
                    <a:pt x="330507" y="153456"/>
                  </a:cubicBezTo>
                  <a:lnTo>
                    <a:pt x="328878" y="152237"/>
                  </a:lnTo>
                  <a:cubicBezTo>
                    <a:pt x="325569" y="149975"/>
                    <a:pt x="322532" y="147338"/>
                    <a:pt x="319829" y="144379"/>
                  </a:cubicBezTo>
                  <a:cubicBezTo>
                    <a:pt x="313148" y="133383"/>
                    <a:pt x="308764" y="121148"/>
                    <a:pt x="306942" y="108412"/>
                  </a:cubicBezTo>
                  <a:cubicBezTo>
                    <a:pt x="305481" y="98524"/>
                    <a:pt x="296281" y="91693"/>
                    <a:pt x="286394" y="93154"/>
                  </a:cubicBezTo>
                  <a:cubicBezTo>
                    <a:pt x="282706" y="93699"/>
                    <a:pt x="279278" y="95369"/>
                    <a:pt x="276576" y="97935"/>
                  </a:cubicBezTo>
                  <a:cubicBezTo>
                    <a:pt x="251607" y="120566"/>
                    <a:pt x="223702" y="139729"/>
                    <a:pt x="193613" y="154904"/>
                  </a:cubicBezTo>
                  <a:cubicBezTo>
                    <a:pt x="166736" y="166818"/>
                    <a:pt x="138286" y="174808"/>
                    <a:pt x="109136" y="178631"/>
                  </a:cubicBezTo>
                  <a:cubicBezTo>
                    <a:pt x="103178" y="179660"/>
                    <a:pt x="97151" y="180230"/>
                    <a:pt x="91105" y="180336"/>
                  </a:cubicBezTo>
                  <a:cubicBezTo>
                    <a:pt x="71458" y="180957"/>
                    <a:pt x="55578" y="196555"/>
                    <a:pt x="54606" y="216188"/>
                  </a:cubicBezTo>
                  <a:lnTo>
                    <a:pt x="54606" y="216188"/>
                  </a:lnTo>
                  <a:cubicBezTo>
                    <a:pt x="54358" y="221445"/>
                    <a:pt x="54367" y="226741"/>
                    <a:pt x="54606" y="231952"/>
                  </a:cubicBezTo>
                  <a:cubicBezTo>
                    <a:pt x="57989" y="287436"/>
                    <a:pt x="91099" y="336757"/>
                    <a:pt x="141169" y="360901"/>
                  </a:cubicBezTo>
                  <a:lnTo>
                    <a:pt x="141064" y="361006"/>
                  </a:lnTo>
                  <a:cubicBezTo>
                    <a:pt x="129788" y="372359"/>
                    <a:pt x="117691" y="382865"/>
                    <a:pt x="104869" y="392438"/>
                  </a:cubicBezTo>
                  <a:cubicBezTo>
                    <a:pt x="84866" y="402792"/>
                    <a:pt x="48805" y="406726"/>
                    <a:pt x="27183" y="408145"/>
                  </a:cubicBezTo>
                  <a:cubicBezTo>
                    <a:pt x="33884" y="395309"/>
                    <a:pt x="38244" y="381382"/>
                    <a:pt x="40061" y="367016"/>
                  </a:cubicBezTo>
                  <a:cubicBezTo>
                    <a:pt x="42207" y="338831"/>
                    <a:pt x="41802" y="310509"/>
                    <a:pt x="38851" y="282396"/>
                  </a:cubicBezTo>
                  <a:close/>
                </a:path>
              </a:pathLst>
            </a:custGeom>
            <a:solidFill>
              <a:srgbClr val="11376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 dirty="0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9D902F99-243F-82AC-CA0A-81D76F439183}"/>
                </a:ext>
              </a:extLst>
            </p:cNvPr>
            <p:cNvSpPr/>
            <p:nvPr/>
          </p:nvSpPr>
          <p:spPr>
            <a:xfrm>
              <a:off x="16144165" y="4758773"/>
              <a:ext cx="609600" cy="296446"/>
            </a:xfrm>
            <a:custGeom>
              <a:avLst/>
              <a:gdLst>
                <a:gd name="connsiteX0" fmla="*/ 576577 w 609600"/>
                <a:gd name="connsiteY0" fmla="*/ 82372 h 296446"/>
                <a:gd name="connsiteX1" fmla="*/ 429339 w 609600"/>
                <a:gd name="connsiteY1" fmla="*/ 10497 h 296446"/>
                <a:gd name="connsiteX2" fmla="*/ 392516 w 609600"/>
                <a:gd name="connsiteY2" fmla="*/ 1038 h 296446"/>
                <a:gd name="connsiteX3" fmla="*/ 387687 w 609600"/>
                <a:gd name="connsiteY3" fmla="*/ 0 h 296446"/>
                <a:gd name="connsiteX4" fmla="*/ 384058 w 609600"/>
                <a:gd name="connsiteY4" fmla="*/ 3362 h 296446"/>
                <a:gd name="connsiteX5" fmla="*/ 304800 w 609600"/>
                <a:gd name="connsiteY5" fmla="*/ 39272 h 296446"/>
                <a:gd name="connsiteX6" fmla="*/ 225514 w 609600"/>
                <a:gd name="connsiteY6" fmla="*/ 3839 h 296446"/>
                <a:gd name="connsiteX7" fmla="*/ 221904 w 609600"/>
                <a:gd name="connsiteY7" fmla="*/ 524 h 296446"/>
                <a:gd name="connsiteX8" fmla="*/ 217141 w 609600"/>
                <a:gd name="connsiteY8" fmla="*/ 1534 h 296446"/>
                <a:gd name="connsiteX9" fmla="*/ 180403 w 609600"/>
                <a:gd name="connsiteY9" fmla="*/ 10468 h 296446"/>
                <a:gd name="connsiteX10" fmla="*/ 33137 w 609600"/>
                <a:gd name="connsiteY10" fmla="*/ 82306 h 296446"/>
                <a:gd name="connsiteX11" fmla="*/ 0 w 609600"/>
                <a:gd name="connsiteY11" fmla="*/ 148809 h 296446"/>
                <a:gd name="connsiteX12" fmla="*/ 0 w 609600"/>
                <a:gd name="connsiteY12" fmla="*/ 296447 h 296446"/>
                <a:gd name="connsiteX13" fmla="*/ 19050 w 609600"/>
                <a:gd name="connsiteY13" fmla="*/ 296447 h 296446"/>
                <a:gd name="connsiteX14" fmla="*/ 19050 w 609600"/>
                <a:gd name="connsiteY14" fmla="*/ 148809 h 296446"/>
                <a:gd name="connsiteX15" fmla="*/ 44653 w 609600"/>
                <a:gd name="connsiteY15" fmla="*/ 97450 h 296446"/>
                <a:gd name="connsiteX16" fmla="*/ 185509 w 609600"/>
                <a:gd name="connsiteY16" fmla="*/ 28870 h 296446"/>
                <a:gd name="connsiteX17" fmla="*/ 216322 w 609600"/>
                <a:gd name="connsiteY17" fmla="*/ 21250 h 296446"/>
                <a:gd name="connsiteX18" fmla="*/ 304800 w 609600"/>
                <a:gd name="connsiteY18" fmla="*/ 58322 h 296446"/>
                <a:gd name="connsiteX19" fmla="*/ 393287 w 609600"/>
                <a:gd name="connsiteY19" fmla="*/ 20707 h 296446"/>
                <a:gd name="connsiteX20" fmla="*/ 423986 w 609600"/>
                <a:gd name="connsiteY20" fmla="*/ 28785 h 296446"/>
                <a:gd name="connsiteX21" fmla="*/ 564594 w 609600"/>
                <a:gd name="connsiteY21" fmla="*/ 97184 h 296446"/>
                <a:gd name="connsiteX22" fmla="*/ 590550 w 609600"/>
                <a:gd name="connsiteY22" fmla="*/ 148809 h 296446"/>
                <a:gd name="connsiteX23" fmla="*/ 590550 w 609600"/>
                <a:gd name="connsiteY23" fmla="*/ 296447 h 296446"/>
                <a:gd name="connsiteX24" fmla="*/ 609600 w 609600"/>
                <a:gd name="connsiteY24" fmla="*/ 296447 h 296446"/>
                <a:gd name="connsiteX25" fmla="*/ 609600 w 609600"/>
                <a:gd name="connsiteY25" fmla="*/ 148809 h 296446"/>
                <a:gd name="connsiteX26" fmla="*/ 576577 w 609600"/>
                <a:gd name="connsiteY26" fmla="*/ 82372 h 296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609600" h="296446">
                  <a:moveTo>
                    <a:pt x="576577" y="82372"/>
                  </a:moveTo>
                  <a:cubicBezTo>
                    <a:pt x="532856" y="48714"/>
                    <a:pt x="482770" y="24264"/>
                    <a:pt x="429339" y="10497"/>
                  </a:cubicBezTo>
                  <a:cubicBezTo>
                    <a:pt x="417033" y="6810"/>
                    <a:pt x="404641" y="3629"/>
                    <a:pt x="392516" y="1038"/>
                  </a:cubicBezTo>
                  <a:lnTo>
                    <a:pt x="387687" y="0"/>
                  </a:lnTo>
                  <a:lnTo>
                    <a:pt x="384058" y="3362"/>
                  </a:lnTo>
                  <a:cubicBezTo>
                    <a:pt x="345243" y="39272"/>
                    <a:pt x="318935" y="39272"/>
                    <a:pt x="304800" y="39272"/>
                  </a:cubicBezTo>
                  <a:cubicBezTo>
                    <a:pt x="290665" y="39272"/>
                    <a:pt x="264138" y="39272"/>
                    <a:pt x="225514" y="3839"/>
                  </a:cubicBezTo>
                  <a:lnTo>
                    <a:pt x="221904" y="524"/>
                  </a:lnTo>
                  <a:lnTo>
                    <a:pt x="217141" y="1534"/>
                  </a:lnTo>
                  <a:cubicBezTo>
                    <a:pt x="205473" y="3991"/>
                    <a:pt x="193148" y="6991"/>
                    <a:pt x="180403" y="10468"/>
                  </a:cubicBezTo>
                  <a:cubicBezTo>
                    <a:pt x="127615" y="25938"/>
                    <a:pt x="77824" y="50227"/>
                    <a:pt x="33137" y="82306"/>
                  </a:cubicBezTo>
                  <a:cubicBezTo>
                    <a:pt x="12648" y="98358"/>
                    <a:pt x="477" y="122785"/>
                    <a:pt x="0" y="148809"/>
                  </a:cubicBezTo>
                  <a:lnTo>
                    <a:pt x="0" y="296447"/>
                  </a:lnTo>
                  <a:lnTo>
                    <a:pt x="19050" y="296447"/>
                  </a:lnTo>
                  <a:lnTo>
                    <a:pt x="19050" y="148809"/>
                  </a:lnTo>
                  <a:cubicBezTo>
                    <a:pt x="19470" y="128721"/>
                    <a:pt x="28864" y="109877"/>
                    <a:pt x="44653" y="97450"/>
                  </a:cubicBezTo>
                  <a:cubicBezTo>
                    <a:pt x="87419" y="66838"/>
                    <a:pt x="135037" y="43653"/>
                    <a:pt x="185509" y="28870"/>
                  </a:cubicBezTo>
                  <a:cubicBezTo>
                    <a:pt x="196082" y="26013"/>
                    <a:pt x="206464" y="23422"/>
                    <a:pt x="216322" y="21250"/>
                  </a:cubicBezTo>
                  <a:cubicBezTo>
                    <a:pt x="253365" y="53816"/>
                    <a:pt x="281788" y="58322"/>
                    <a:pt x="304800" y="58322"/>
                  </a:cubicBezTo>
                  <a:cubicBezTo>
                    <a:pt x="327812" y="58322"/>
                    <a:pt x="356083" y="53759"/>
                    <a:pt x="393287" y="20707"/>
                  </a:cubicBezTo>
                  <a:cubicBezTo>
                    <a:pt x="403393" y="22993"/>
                    <a:pt x="413671" y="25689"/>
                    <a:pt x="423986" y="28785"/>
                  </a:cubicBezTo>
                  <a:cubicBezTo>
                    <a:pt x="474991" y="41863"/>
                    <a:pt x="522821" y="65130"/>
                    <a:pt x="564594" y="97184"/>
                  </a:cubicBezTo>
                  <a:cubicBezTo>
                    <a:pt x="580568" y="109615"/>
                    <a:pt x="590099" y="128573"/>
                    <a:pt x="590550" y="148809"/>
                  </a:cubicBezTo>
                  <a:lnTo>
                    <a:pt x="590550" y="296447"/>
                  </a:lnTo>
                  <a:lnTo>
                    <a:pt x="609600" y="296447"/>
                  </a:lnTo>
                  <a:lnTo>
                    <a:pt x="609600" y="148809"/>
                  </a:lnTo>
                  <a:cubicBezTo>
                    <a:pt x="609139" y="122825"/>
                    <a:pt x="597012" y="98428"/>
                    <a:pt x="576577" y="82372"/>
                  </a:cubicBezTo>
                  <a:close/>
                </a:path>
              </a:pathLst>
            </a:custGeom>
            <a:solidFill>
              <a:srgbClr val="11376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</p:grpSp>
      <p:grpSp>
        <p:nvGrpSpPr>
          <p:cNvPr id="13" name="Graphic 21" descr="Office worker male outline">
            <a:extLst>
              <a:ext uri="{FF2B5EF4-FFF2-40B4-BE49-F238E27FC236}">
                <a16:creationId xmlns:a16="http://schemas.microsoft.com/office/drawing/2014/main" id="{65CAF942-5B90-D1D1-DAFA-CEB2152B4E94}"/>
              </a:ext>
            </a:extLst>
          </p:cNvPr>
          <p:cNvGrpSpPr/>
          <p:nvPr/>
        </p:nvGrpSpPr>
        <p:grpSpPr>
          <a:xfrm>
            <a:off x="13586404" y="7218325"/>
            <a:ext cx="590445" cy="743082"/>
            <a:chOff x="13649429" y="5274286"/>
            <a:chExt cx="590445" cy="743082"/>
          </a:xfrm>
          <a:solidFill>
            <a:srgbClr val="113768"/>
          </a:solidFill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05E27FAB-686F-9F76-A3A3-566EDEC61259}"/>
                </a:ext>
              </a:extLst>
            </p:cNvPr>
            <p:cNvSpPr/>
            <p:nvPr/>
          </p:nvSpPr>
          <p:spPr>
            <a:xfrm>
              <a:off x="13649429" y="5274286"/>
              <a:ext cx="590445" cy="743082"/>
            </a:xfrm>
            <a:custGeom>
              <a:avLst/>
              <a:gdLst>
                <a:gd name="connsiteX0" fmla="*/ 590445 w 590445"/>
                <a:gd name="connsiteY0" fmla="*/ 533228 h 743082"/>
                <a:gd name="connsiteX1" fmla="*/ 558375 w 590445"/>
                <a:gd name="connsiteY1" fmla="*/ 468915 h 743082"/>
                <a:gd name="connsiteX2" fmla="*/ 439607 w 590445"/>
                <a:gd name="connsiteY2" fmla="*/ 407602 h 743082"/>
                <a:gd name="connsiteX3" fmla="*/ 392754 w 590445"/>
                <a:gd name="connsiteY3" fmla="*/ 388371 h 743082"/>
                <a:gd name="connsiteX4" fmla="*/ 380943 w 590445"/>
                <a:gd name="connsiteY4" fmla="*/ 370750 h 743082"/>
                <a:gd name="connsiteX5" fmla="*/ 380943 w 590445"/>
                <a:gd name="connsiteY5" fmla="*/ 342680 h 743082"/>
                <a:gd name="connsiteX6" fmla="*/ 438140 w 590445"/>
                <a:gd name="connsiteY6" fmla="*/ 228609 h 743082"/>
                <a:gd name="connsiteX7" fmla="*/ 438140 w 590445"/>
                <a:gd name="connsiteY7" fmla="*/ 222341 h 743082"/>
                <a:gd name="connsiteX8" fmla="*/ 459000 w 590445"/>
                <a:gd name="connsiteY8" fmla="*/ 195538 h 743082"/>
                <a:gd name="connsiteX9" fmla="*/ 469582 w 590445"/>
                <a:gd name="connsiteY9" fmla="*/ 157857 h 743082"/>
                <a:gd name="connsiteX10" fmla="*/ 372885 w 590445"/>
                <a:gd name="connsiteY10" fmla="*/ 17449 h 743082"/>
                <a:gd name="connsiteX11" fmla="*/ 350482 w 590445"/>
                <a:gd name="connsiteY11" fmla="*/ 19354 h 743082"/>
                <a:gd name="connsiteX12" fmla="*/ 350482 w 590445"/>
                <a:gd name="connsiteY12" fmla="*/ 19354 h 743082"/>
                <a:gd name="connsiteX13" fmla="*/ 349301 w 590445"/>
                <a:gd name="connsiteY13" fmla="*/ 20173 h 743082"/>
                <a:gd name="connsiteX14" fmla="*/ 345043 w 590445"/>
                <a:gd name="connsiteY14" fmla="*/ 14353 h 743082"/>
                <a:gd name="connsiteX15" fmla="*/ 326365 w 590445"/>
                <a:gd name="connsiteY15" fmla="*/ 2561 h 743082"/>
                <a:gd name="connsiteX16" fmla="*/ 127111 w 590445"/>
                <a:gd name="connsiteY16" fmla="*/ 141055 h 743082"/>
                <a:gd name="connsiteX17" fmla="*/ 126759 w 590445"/>
                <a:gd name="connsiteY17" fmla="*/ 142960 h 743082"/>
                <a:gd name="connsiteX18" fmla="*/ 102384 w 590445"/>
                <a:gd name="connsiteY18" fmla="*/ 202891 h 743082"/>
                <a:gd name="connsiteX19" fmla="*/ 105037 w 590445"/>
                <a:gd name="connsiteY19" fmla="*/ 216097 h 743082"/>
                <a:gd name="connsiteX20" fmla="*/ 110309 w 590445"/>
                <a:gd name="connsiteY20" fmla="*/ 217693 h 743082"/>
                <a:gd name="connsiteX21" fmla="*/ 152381 w 590445"/>
                <a:gd name="connsiteY21" fmla="*/ 217693 h 743082"/>
                <a:gd name="connsiteX22" fmla="*/ 152381 w 590445"/>
                <a:gd name="connsiteY22" fmla="*/ 228609 h 743082"/>
                <a:gd name="connsiteX23" fmla="*/ 209445 w 590445"/>
                <a:gd name="connsiteY23" fmla="*/ 342613 h 743082"/>
                <a:gd name="connsiteX24" fmla="*/ 209445 w 590445"/>
                <a:gd name="connsiteY24" fmla="*/ 370750 h 743082"/>
                <a:gd name="connsiteX25" fmla="*/ 197625 w 590445"/>
                <a:gd name="connsiteY25" fmla="*/ 388371 h 743082"/>
                <a:gd name="connsiteX26" fmla="*/ 150505 w 590445"/>
                <a:gd name="connsiteY26" fmla="*/ 407679 h 743082"/>
                <a:gd name="connsiteX27" fmla="*/ 32223 w 590445"/>
                <a:gd name="connsiteY27" fmla="*/ 468781 h 743082"/>
                <a:gd name="connsiteX28" fmla="*/ 0 w 590445"/>
                <a:gd name="connsiteY28" fmla="*/ 533409 h 743082"/>
                <a:gd name="connsiteX29" fmla="*/ 0 w 590445"/>
                <a:gd name="connsiteY29" fmla="*/ 695696 h 743082"/>
                <a:gd name="connsiteX30" fmla="*/ 4239 w 590445"/>
                <a:gd name="connsiteY30" fmla="*/ 698553 h 743082"/>
                <a:gd name="connsiteX31" fmla="*/ 298304 w 590445"/>
                <a:gd name="connsiteY31" fmla="*/ 743082 h 743082"/>
                <a:gd name="connsiteX32" fmla="*/ 586654 w 590445"/>
                <a:gd name="connsiteY32" fmla="*/ 698248 h 743082"/>
                <a:gd name="connsiteX33" fmla="*/ 590445 w 590445"/>
                <a:gd name="connsiteY33" fmla="*/ 695334 h 743082"/>
                <a:gd name="connsiteX34" fmla="*/ 145485 w 590445"/>
                <a:gd name="connsiteY34" fmla="*/ 146417 h 743082"/>
                <a:gd name="connsiteX35" fmla="*/ 145828 w 590445"/>
                <a:gd name="connsiteY35" fmla="*/ 144512 h 743082"/>
                <a:gd name="connsiteX36" fmla="*/ 323126 w 590445"/>
                <a:gd name="connsiteY36" fmla="*/ 21316 h 743082"/>
                <a:gd name="connsiteX37" fmla="*/ 329651 w 590445"/>
                <a:gd name="connsiteY37" fmla="*/ 25574 h 743082"/>
                <a:gd name="connsiteX38" fmla="*/ 339395 w 590445"/>
                <a:gd name="connsiteY38" fmla="*/ 38909 h 743082"/>
                <a:gd name="connsiteX39" fmla="*/ 352530 w 590445"/>
                <a:gd name="connsiteY39" fmla="*/ 41109 h 743082"/>
                <a:gd name="connsiteX40" fmla="*/ 361340 w 590445"/>
                <a:gd name="connsiteY40" fmla="*/ 34975 h 743082"/>
                <a:gd name="connsiteX41" fmla="*/ 364550 w 590445"/>
                <a:gd name="connsiteY41" fmla="*/ 34575 h 743082"/>
                <a:gd name="connsiteX42" fmla="*/ 450647 w 590445"/>
                <a:gd name="connsiteY42" fmla="*/ 159514 h 743082"/>
                <a:gd name="connsiteX43" fmla="*/ 443979 w 590445"/>
                <a:gd name="connsiteY43" fmla="*/ 183898 h 743082"/>
                <a:gd name="connsiteX44" fmla="*/ 437188 w 590445"/>
                <a:gd name="connsiteY44" fmla="*/ 192614 h 743082"/>
                <a:gd name="connsiteX45" fmla="*/ 420481 w 590445"/>
                <a:gd name="connsiteY45" fmla="*/ 157171 h 743082"/>
                <a:gd name="connsiteX46" fmla="*/ 388144 w 590445"/>
                <a:gd name="connsiteY46" fmla="*/ 120071 h 743082"/>
                <a:gd name="connsiteX47" fmla="*/ 378571 w 590445"/>
                <a:gd name="connsiteY47" fmla="*/ 117118 h 743082"/>
                <a:gd name="connsiteX48" fmla="*/ 338118 w 590445"/>
                <a:gd name="connsiteY48" fmla="*/ 150256 h 743082"/>
                <a:gd name="connsiteX49" fmla="*/ 247631 w 590445"/>
                <a:gd name="connsiteY49" fmla="*/ 198576 h 743082"/>
                <a:gd name="connsiteX50" fmla="*/ 127121 w 590445"/>
                <a:gd name="connsiteY50" fmla="*/ 198576 h 743082"/>
                <a:gd name="connsiteX51" fmla="*/ 145485 w 590445"/>
                <a:gd name="connsiteY51" fmla="*/ 146417 h 743082"/>
                <a:gd name="connsiteX52" fmla="*/ 171431 w 590445"/>
                <a:gd name="connsiteY52" fmla="*/ 228609 h 743082"/>
                <a:gd name="connsiteX53" fmla="*/ 171431 w 590445"/>
                <a:gd name="connsiteY53" fmla="*/ 217645 h 743082"/>
                <a:gd name="connsiteX54" fmla="*/ 247631 w 590445"/>
                <a:gd name="connsiteY54" fmla="*/ 217645 h 743082"/>
                <a:gd name="connsiteX55" fmla="*/ 353016 w 590445"/>
                <a:gd name="connsiteY55" fmla="*/ 162162 h 743082"/>
                <a:gd name="connsiteX56" fmla="*/ 378104 w 590445"/>
                <a:gd name="connsiteY56" fmla="*/ 137540 h 743082"/>
                <a:gd name="connsiteX57" fmla="*/ 406137 w 590445"/>
                <a:gd name="connsiteY57" fmla="*/ 169706 h 743082"/>
                <a:gd name="connsiteX58" fmla="*/ 419090 w 590445"/>
                <a:gd name="connsiteY58" fmla="*/ 204253 h 743082"/>
                <a:gd name="connsiteX59" fmla="*/ 419090 w 590445"/>
                <a:gd name="connsiteY59" fmla="*/ 219093 h 743082"/>
                <a:gd name="connsiteX60" fmla="*/ 419090 w 590445"/>
                <a:gd name="connsiteY60" fmla="*/ 228618 h 743082"/>
                <a:gd name="connsiteX61" fmla="*/ 295265 w 590445"/>
                <a:gd name="connsiteY61" fmla="*/ 352443 h 743082"/>
                <a:gd name="connsiteX62" fmla="*/ 295265 w 590445"/>
                <a:gd name="connsiteY62" fmla="*/ 352443 h 743082"/>
                <a:gd name="connsiteX63" fmla="*/ 171431 w 590445"/>
                <a:gd name="connsiteY63" fmla="*/ 228609 h 743082"/>
                <a:gd name="connsiteX64" fmla="*/ 204873 w 590445"/>
                <a:gd name="connsiteY64" fmla="*/ 405993 h 743082"/>
                <a:gd name="connsiteX65" fmla="*/ 228495 w 590445"/>
                <a:gd name="connsiteY65" fmla="*/ 370750 h 743082"/>
                <a:gd name="connsiteX66" fmla="*/ 228495 w 590445"/>
                <a:gd name="connsiteY66" fmla="*/ 354862 h 743082"/>
                <a:gd name="connsiteX67" fmla="*/ 361902 w 590445"/>
                <a:gd name="connsiteY67" fmla="*/ 354862 h 743082"/>
                <a:gd name="connsiteX68" fmla="*/ 361902 w 590445"/>
                <a:gd name="connsiteY68" fmla="*/ 370702 h 743082"/>
                <a:gd name="connsiteX69" fmla="*/ 385524 w 590445"/>
                <a:gd name="connsiteY69" fmla="*/ 405945 h 743082"/>
                <a:gd name="connsiteX70" fmla="*/ 402774 w 590445"/>
                <a:gd name="connsiteY70" fmla="*/ 413022 h 743082"/>
                <a:gd name="connsiteX71" fmla="*/ 359054 w 590445"/>
                <a:gd name="connsiteY71" fmla="*/ 723242 h 743082"/>
                <a:gd name="connsiteX72" fmla="*/ 308048 w 590445"/>
                <a:gd name="connsiteY72" fmla="*/ 724356 h 743082"/>
                <a:gd name="connsiteX73" fmla="*/ 341643 w 590445"/>
                <a:gd name="connsiteY73" fmla="*/ 689399 h 743082"/>
                <a:gd name="connsiteX74" fmla="*/ 329803 w 590445"/>
                <a:gd name="connsiteY74" fmla="*/ 491279 h 743082"/>
                <a:gd name="connsiteX75" fmla="*/ 350815 w 590445"/>
                <a:gd name="connsiteY75" fmla="*/ 419109 h 743082"/>
                <a:gd name="connsiteX76" fmla="*/ 239716 w 590445"/>
                <a:gd name="connsiteY76" fmla="*/ 419109 h 743082"/>
                <a:gd name="connsiteX77" fmla="*/ 260509 w 590445"/>
                <a:gd name="connsiteY77" fmla="*/ 490622 h 743082"/>
                <a:gd name="connsiteX78" fmla="*/ 248917 w 590445"/>
                <a:gd name="connsiteY78" fmla="*/ 689409 h 743082"/>
                <a:gd name="connsiteX79" fmla="*/ 282435 w 590445"/>
                <a:gd name="connsiteY79" fmla="*/ 724299 h 743082"/>
                <a:gd name="connsiteX80" fmla="*/ 231315 w 590445"/>
                <a:gd name="connsiteY80" fmla="*/ 722908 h 743082"/>
                <a:gd name="connsiteX81" fmla="*/ 187633 w 590445"/>
                <a:gd name="connsiteY81" fmla="*/ 413070 h 743082"/>
                <a:gd name="connsiteX82" fmla="*/ 314354 w 590445"/>
                <a:gd name="connsiteY82" fmla="*/ 476259 h 743082"/>
                <a:gd name="connsiteX83" fmla="*/ 276177 w 590445"/>
                <a:gd name="connsiteY83" fmla="*/ 476259 h 743082"/>
                <a:gd name="connsiteX84" fmla="*/ 265090 w 590445"/>
                <a:gd name="connsiteY84" fmla="*/ 438159 h 743082"/>
                <a:gd name="connsiteX85" fmla="*/ 325441 w 590445"/>
                <a:gd name="connsiteY85" fmla="*/ 438159 h 743082"/>
                <a:gd name="connsiteX86" fmla="*/ 279311 w 590445"/>
                <a:gd name="connsiteY86" fmla="*/ 495309 h 743082"/>
                <a:gd name="connsiteX87" fmla="*/ 310963 w 590445"/>
                <a:gd name="connsiteY87" fmla="*/ 495309 h 743082"/>
                <a:gd name="connsiteX88" fmla="*/ 322126 w 590445"/>
                <a:gd name="connsiteY88" fmla="*/ 682218 h 743082"/>
                <a:gd name="connsiteX89" fmla="*/ 295275 w 590445"/>
                <a:gd name="connsiteY89" fmla="*/ 710164 h 743082"/>
                <a:gd name="connsiteX90" fmla="*/ 268415 w 590445"/>
                <a:gd name="connsiteY90" fmla="*/ 682208 h 743082"/>
                <a:gd name="connsiteX91" fmla="*/ 169535 w 590445"/>
                <a:gd name="connsiteY91" fmla="*/ 421214 h 743082"/>
                <a:gd name="connsiteX92" fmla="*/ 211941 w 590445"/>
                <a:gd name="connsiteY92" fmla="*/ 721927 h 743082"/>
                <a:gd name="connsiteX93" fmla="*/ 19060 w 590445"/>
                <a:gd name="connsiteY93" fmla="*/ 685294 h 743082"/>
                <a:gd name="connsiteX94" fmla="*/ 19060 w 590445"/>
                <a:gd name="connsiteY94" fmla="*/ 533637 h 743082"/>
                <a:gd name="connsiteX95" fmla="*/ 44129 w 590445"/>
                <a:gd name="connsiteY95" fmla="*/ 483650 h 743082"/>
                <a:gd name="connsiteX96" fmla="*/ 155972 w 590445"/>
                <a:gd name="connsiteY96" fmla="*/ 426005 h 743082"/>
                <a:gd name="connsiteX97" fmla="*/ 434464 w 590445"/>
                <a:gd name="connsiteY97" fmla="*/ 425976 h 743082"/>
                <a:gd name="connsiteX98" fmla="*/ 546506 w 590445"/>
                <a:gd name="connsiteY98" fmla="*/ 483764 h 743082"/>
                <a:gd name="connsiteX99" fmla="*/ 571395 w 590445"/>
                <a:gd name="connsiteY99" fmla="*/ 533409 h 743082"/>
                <a:gd name="connsiteX100" fmla="*/ 571395 w 590445"/>
                <a:gd name="connsiteY100" fmla="*/ 685599 h 743082"/>
                <a:gd name="connsiteX101" fmla="*/ 378381 w 590445"/>
                <a:gd name="connsiteY101" fmla="*/ 722337 h 743082"/>
                <a:gd name="connsiteX102" fmla="*/ 420900 w 590445"/>
                <a:gd name="connsiteY102" fmla="*/ 421195 h 743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590445" h="743082">
                  <a:moveTo>
                    <a:pt x="590445" y="533228"/>
                  </a:moveTo>
                  <a:cubicBezTo>
                    <a:pt x="589970" y="508058"/>
                    <a:pt x="578191" y="484440"/>
                    <a:pt x="558375" y="468915"/>
                  </a:cubicBezTo>
                  <a:cubicBezTo>
                    <a:pt x="523827" y="440645"/>
                    <a:pt x="482775" y="423033"/>
                    <a:pt x="439607" y="407602"/>
                  </a:cubicBezTo>
                  <a:lnTo>
                    <a:pt x="392754" y="388371"/>
                  </a:lnTo>
                  <a:cubicBezTo>
                    <a:pt x="385594" y="385453"/>
                    <a:pt x="380922" y="378482"/>
                    <a:pt x="380943" y="370750"/>
                  </a:cubicBezTo>
                  <a:lnTo>
                    <a:pt x="380943" y="342680"/>
                  </a:lnTo>
                  <a:cubicBezTo>
                    <a:pt x="416906" y="315783"/>
                    <a:pt x="438100" y="273517"/>
                    <a:pt x="438140" y="228609"/>
                  </a:cubicBezTo>
                  <a:lnTo>
                    <a:pt x="438140" y="222341"/>
                  </a:lnTo>
                  <a:lnTo>
                    <a:pt x="459000" y="195538"/>
                  </a:lnTo>
                  <a:cubicBezTo>
                    <a:pt x="467299" y="184834"/>
                    <a:pt x="471096" y="171316"/>
                    <a:pt x="469582" y="157857"/>
                  </a:cubicBezTo>
                  <a:cubicBezTo>
                    <a:pt x="464084" y="97378"/>
                    <a:pt x="427427" y="44151"/>
                    <a:pt x="372885" y="17449"/>
                  </a:cubicBezTo>
                  <a:cubicBezTo>
                    <a:pt x="365622" y="13986"/>
                    <a:pt x="357056" y="14715"/>
                    <a:pt x="350482" y="19354"/>
                  </a:cubicBezTo>
                  <a:lnTo>
                    <a:pt x="350482" y="19354"/>
                  </a:lnTo>
                  <a:lnTo>
                    <a:pt x="349301" y="20173"/>
                  </a:lnTo>
                  <a:lnTo>
                    <a:pt x="345043" y="14353"/>
                  </a:lnTo>
                  <a:cubicBezTo>
                    <a:pt x="340593" y="8137"/>
                    <a:pt x="333890" y="3905"/>
                    <a:pt x="326365" y="2561"/>
                  </a:cubicBezTo>
                  <a:cubicBezTo>
                    <a:pt x="233241" y="-13569"/>
                    <a:pt x="144448" y="48148"/>
                    <a:pt x="127111" y="141055"/>
                  </a:cubicBezTo>
                  <a:lnTo>
                    <a:pt x="126759" y="142960"/>
                  </a:lnTo>
                  <a:cubicBezTo>
                    <a:pt x="122785" y="164383"/>
                    <a:pt x="114491" y="184774"/>
                    <a:pt x="102384" y="202891"/>
                  </a:cubicBezTo>
                  <a:cubicBezTo>
                    <a:pt x="99470" y="207271"/>
                    <a:pt x="100657" y="213184"/>
                    <a:pt x="105037" y="216097"/>
                  </a:cubicBezTo>
                  <a:cubicBezTo>
                    <a:pt x="106599" y="217137"/>
                    <a:pt x="108433" y="217692"/>
                    <a:pt x="110309" y="217693"/>
                  </a:cubicBezTo>
                  <a:lnTo>
                    <a:pt x="152381" y="217693"/>
                  </a:lnTo>
                  <a:lnTo>
                    <a:pt x="152381" y="228609"/>
                  </a:lnTo>
                  <a:cubicBezTo>
                    <a:pt x="152411" y="273470"/>
                    <a:pt x="173551" y="315702"/>
                    <a:pt x="209445" y="342613"/>
                  </a:cubicBezTo>
                  <a:lnTo>
                    <a:pt x="209445" y="370750"/>
                  </a:lnTo>
                  <a:cubicBezTo>
                    <a:pt x="209460" y="378482"/>
                    <a:pt x="204785" y="385451"/>
                    <a:pt x="197625" y="388371"/>
                  </a:cubicBezTo>
                  <a:lnTo>
                    <a:pt x="150505" y="407679"/>
                  </a:lnTo>
                  <a:cubicBezTo>
                    <a:pt x="107461" y="423119"/>
                    <a:pt x="66570" y="440692"/>
                    <a:pt x="32223" y="468781"/>
                  </a:cubicBezTo>
                  <a:cubicBezTo>
                    <a:pt x="12287" y="484363"/>
                    <a:pt x="447" y="508109"/>
                    <a:pt x="0" y="533409"/>
                  </a:cubicBezTo>
                  <a:lnTo>
                    <a:pt x="0" y="695696"/>
                  </a:lnTo>
                  <a:lnTo>
                    <a:pt x="4239" y="698553"/>
                  </a:lnTo>
                  <a:cubicBezTo>
                    <a:pt x="48787" y="728252"/>
                    <a:pt x="174050" y="743082"/>
                    <a:pt x="298304" y="743082"/>
                  </a:cubicBezTo>
                  <a:cubicBezTo>
                    <a:pt x="423081" y="743082"/>
                    <a:pt x="546849" y="728119"/>
                    <a:pt x="586654" y="698248"/>
                  </a:cubicBezTo>
                  <a:lnTo>
                    <a:pt x="590445" y="695334"/>
                  </a:lnTo>
                  <a:close/>
                  <a:moveTo>
                    <a:pt x="145485" y="146417"/>
                  </a:moveTo>
                  <a:lnTo>
                    <a:pt x="145828" y="144512"/>
                  </a:lnTo>
                  <a:cubicBezTo>
                    <a:pt x="161261" y="61851"/>
                    <a:pt x="240273" y="6950"/>
                    <a:pt x="323126" y="21316"/>
                  </a:cubicBezTo>
                  <a:cubicBezTo>
                    <a:pt x="325766" y="21849"/>
                    <a:pt x="328100" y="23372"/>
                    <a:pt x="329651" y="25574"/>
                  </a:cubicBezTo>
                  <a:lnTo>
                    <a:pt x="339395" y="38909"/>
                  </a:lnTo>
                  <a:cubicBezTo>
                    <a:pt x="342448" y="43090"/>
                    <a:pt x="348281" y="44067"/>
                    <a:pt x="352530" y="41109"/>
                  </a:cubicBezTo>
                  <a:lnTo>
                    <a:pt x="361340" y="34975"/>
                  </a:lnTo>
                  <a:cubicBezTo>
                    <a:pt x="362265" y="34286"/>
                    <a:pt x="363484" y="34134"/>
                    <a:pt x="364550" y="34575"/>
                  </a:cubicBezTo>
                  <a:cubicBezTo>
                    <a:pt x="413097" y="58329"/>
                    <a:pt x="445735" y="105690"/>
                    <a:pt x="450647" y="159514"/>
                  </a:cubicBezTo>
                  <a:cubicBezTo>
                    <a:pt x="451754" y="168206"/>
                    <a:pt x="449354" y="176979"/>
                    <a:pt x="443979" y="183898"/>
                  </a:cubicBezTo>
                  <a:lnTo>
                    <a:pt x="437188" y="192614"/>
                  </a:lnTo>
                  <a:cubicBezTo>
                    <a:pt x="435021" y="179477"/>
                    <a:pt x="429236" y="167203"/>
                    <a:pt x="420481" y="157171"/>
                  </a:cubicBezTo>
                  <a:lnTo>
                    <a:pt x="388144" y="120071"/>
                  </a:lnTo>
                  <a:cubicBezTo>
                    <a:pt x="385770" y="117353"/>
                    <a:pt x="382064" y="116210"/>
                    <a:pt x="378571" y="117118"/>
                  </a:cubicBezTo>
                  <a:cubicBezTo>
                    <a:pt x="360931" y="121690"/>
                    <a:pt x="349853" y="135568"/>
                    <a:pt x="338118" y="150256"/>
                  </a:cubicBezTo>
                  <a:cubicBezTo>
                    <a:pt x="320021" y="172906"/>
                    <a:pt x="299514" y="198576"/>
                    <a:pt x="247631" y="198576"/>
                  </a:cubicBezTo>
                  <a:lnTo>
                    <a:pt x="127121" y="198576"/>
                  </a:lnTo>
                  <a:cubicBezTo>
                    <a:pt x="135906" y="182246"/>
                    <a:pt x="142101" y="164650"/>
                    <a:pt x="145485" y="146417"/>
                  </a:cubicBezTo>
                  <a:close/>
                  <a:moveTo>
                    <a:pt x="171431" y="228609"/>
                  </a:moveTo>
                  <a:lnTo>
                    <a:pt x="171431" y="217645"/>
                  </a:lnTo>
                  <a:lnTo>
                    <a:pt x="247631" y="217645"/>
                  </a:lnTo>
                  <a:cubicBezTo>
                    <a:pt x="308696" y="217645"/>
                    <a:pt x="334308" y="185584"/>
                    <a:pt x="353016" y="162162"/>
                  </a:cubicBezTo>
                  <a:cubicBezTo>
                    <a:pt x="359590" y="152311"/>
                    <a:pt x="368132" y="143927"/>
                    <a:pt x="378104" y="137540"/>
                  </a:cubicBezTo>
                  <a:lnTo>
                    <a:pt x="406137" y="169706"/>
                  </a:lnTo>
                  <a:cubicBezTo>
                    <a:pt x="414479" y="179282"/>
                    <a:pt x="419081" y="191552"/>
                    <a:pt x="419090" y="204253"/>
                  </a:cubicBezTo>
                  <a:lnTo>
                    <a:pt x="419090" y="219093"/>
                  </a:lnTo>
                  <a:lnTo>
                    <a:pt x="419090" y="228618"/>
                  </a:lnTo>
                  <a:cubicBezTo>
                    <a:pt x="419017" y="296974"/>
                    <a:pt x="363622" y="352370"/>
                    <a:pt x="295265" y="352443"/>
                  </a:cubicBezTo>
                  <a:lnTo>
                    <a:pt x="295265" y="352443"/>
                  </a:lnTo>
                  <a:cubicBezTo>
                    <a:pt x="226902" y="352374"/>
                    <a:pt x="171500" y="296972"/>
                    <a:pt x="171431" y="228609"/>
                  </a:cubicBezTo>
                  <a:close/>
                  <a:moveTo>
                    <a:pt x="204873" y="405993"/>
                  </a:moveTo>
                  <a:cubicBezTo>
                    <a:pt x="219188" y="400151"/>
                    <a:pt x="228531" y="386212"/>
                    <a:pt x="228495" y="370750"/>
                  </a:cubicBezTo>
                  <a:lnTo>
                    <a:pt x="228495" y="354862"/>
                  </a:lnTo>
                  <a:cubicBezTo>
                    <a:pt x="270204" y="377019"/>
                    <a:pt x="320193" y="377019"/>
                    <a:pt x="361902" y="354862"/>
                  </a:cubicBezTo>
                  <a:lnTo>
                    <a:pt x="361902" y="370702"/>
                  </a:lnTo>
                  <a:cubicBezTo>
                    <a:pt x="361863" y="386164"/>
                    <a:pt x="371207" y="400105"/>
                    <a:pt x="385524" y="405945"/>
                  </a:cubicBezTo>
                  <a:lnTo>
                    <a:pt x="402774" y="413022"/>
                  </a:lnTo>
                  <a:lnTo>
                    <a:pt x="359054" y="723242"/>
                  </a:lnTo>
                  <a:cubicBezTo>
                    <a:pt x="342271" y="723899"/>
                    <a:pt x="325203" y="724261"/>
                    <a:pt x="308048" y="724356"/>
                  </a:cubicBezTo>
                  <a:lnTo>
                    <a:pt x="341643" y="689399"/>
                  </a:lnTo>
                  <a:lnTo>
                    <a:pt x="329803" y="491279"/>
                  </a:lnTo>
                  <a:lnTo>
                    <a:pt x="350815" y="419109"/>
                  </a:lnTo>
                  <a:lnTo>
                    <a:pt x="239716" y="419109"/>
                  </a:lnTo>
                  <a:lnTo>
                    <a:pt x="260509" y="490622"/>
                  </a:lnTo>
                  <a:lnTo>
                    <a:pt x="248917" y="689409"/>
                  </a:lnTo>
                  <a:lnTo>
                    <a:pt x="282435" y="724299"/>
                  </a:lnTo>
                  <a:cubicBezTo>
                    <a:pt x="265290" y="724109"/>
                    <a:pt x="248145" y="723661"/>
                    <a:pt x="231315" y="722908"/>
                  </a:cubicBezTo>
                  <a:lnTo>
                    <a:pt x="187633" y="413070"/>
                  </a:lnTo>
                  <a:close/>
                  <a:moveTo>
                    <a:pt x="314354" y="476259"/>
                  </a:moveTo>
                  <a:lnTo>
                    <a:pt x="276177" y="476259"/>
                  </a:lnTo>
                  <a:lnTo>
                    <a:pt x="265090" y="438159"/>
                  </a:lnTo>
                  <a:lnTo>
                    <a:pt x="325441" y="438159"/>
                  </a:lnTo>
                  <a:close/>
                  <a:moveTo>
                    <a:pt x="279311" y="495309"/>
                  </a:moveTo>
                  <a:lnTo>
                    <a:pt x="310963" y="495309"/>
                  </a:lnTo>
                  <a:lnTo>
                    <a:pt x="322126" y="682218"/>
                  </a:lnTo>
                  <a:lnTo>
                    <a:pt x="295275" y="710164"/>
                  </a:lnTo>
                  <a:lnTo>
                    <a:pt x="268415" y="682208"/>
                  </a:lnTo>
                  <a:close/>
                  <a:moveTo>
                    <a:pt x="169535" y="421214"/>
                  </a:moveTo>
                  <a:lnTo>
                    <a:pt x="211941" y="721927"/>
                  </a:lnTo>
                  <a:cubicBezTo>
                    <a:pt x="127559" y="717012"/>
                    <a:pt x="52921" y="704782"/>
                    <a:pt x="19060" y="685294"/>
                  </a:cubicBezTo>
                  <a:lnTo>
                    <a:pt x="19060" y="533637"/>
                  </a:lnTo>
                  <a:cubicBezTo>
                    <a:pt x="19449" y="514046"/>
                    <a:pt x="28662" y="495679"/>
                    <a:pt x="44129" y="483650"/>
                  </a:cubicBezTo>
                  <a:cubicBezTo>
                    <a:pt x="76095" y="457475"/>
                    <a:pt x="114938" y="440730"/>
                    <a:pt x="155972" y="426005"/>
                  </a:cubicBezTo>
                  <a:close/>
                  <a:moveTo>
                    <a:pt x="434464" y="425976"/>
                  </a:moveTo>
                  <a:cubicBezTo>
                    <a:pt x="475517" y="440711"/>
                    <a:pt x="514360" y="457466"/>
                    <a:pt x="546506" y="483764"/>
                  </a:cubicBezTo>
                  <a:cubicBezTo>
                    <a:pt x="561836" y="495736"/>
                    <a:pt x="570974" y="513963"/>
                    <a:pt x="571395" y="533409"/>
                  </a:cubicBezTo>
                  <a:lnTo>
                    <a:pt x="571395" y="685599"/>
                  </a:lnTo>
                  <a:cubicBezTo>
                    <a:pt x="540048" y="705544"/>
                    <a:pt x="464553" y="717765"/>
                    <a:pt x="378381" y="722337"/>
                  </a:cubicBezTo>
                  <a:lnTo>
                    <a:pt x="420900" y="421195"/>
                  </a:lnTo>
                  <a:close/>
                </a:path>
              </a:pathLst>
            </a:custGeom>
            <a:solidFill>
              <a:srgbClr val="11376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 dirty="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CFB779C3-5AE3-2397-5BE1-B7A47A64933C}"/>
                </a:ext>
              </a:extLst>
            </p:cNvPr>
            <p:cNvSpPr/>
            <p:nvPr/>
          </p:nvSpPr>
          <p:spPr>
            <a:xfrm>
              <a:off x="14087522" y="5836270"/>
              <a:ext cx="85715" cy="19050"/>
            </a:xfrm>
            <a:custGeom>
              <a:avLst/>
              <a:gdLst>
                <a:gd name="connsiteX0" fmla="*/ 0 w 85715"/>
                <a:gd name="connsiteY0" fmla="*/ 0 h 19050"/>
                <a:gd name="connsiteX1" fmla="*/ 85715 w 85715"/>
                <a:gd name="connsiteY1" fmla="*/ 0 h 19050"/>
                <a:gd name="connsiteX2" fmla="*/ 85715 w 85715"/>
                <a:gd name="connsiteY2" fmla="*/ 19050 h 19050"/>
                <a:gd name="connsiteX3" fmla="*/ 0 w 85715"/>
                <a:gd name="connsiteY3" fmla="*/ 19050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715" h="19050">
                  <a:moveTo>
                    <a:pt x="0" y="0"/>
                  </a:moveTo>
                  <a:lnTo>
                    <a:pt x="85715" y="0"/>
                  </a:lnTo>
                  <a:lnTo>
                    <a:pt x="85715" y="19050"/>
                  </a:lnTo>
                  <a:lnTo>
                    <a:pt x="0" y="19050"/>
                  </a:lnTo>
                  <a:close/>
                </a:path>
              </a:pathLst>
            </a:custGeom>
            <a:solidFill>
              <a:srgbClr val="11376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</p:grpSp>
      <p:grpSp>
        <p:nvGrpSpPr>
          <p:cNvPr id="16" name="Graphic 23" descr="School boy outline">
            <a:extLst>
              <a:ext uri="{FF2B5EF4-FFF2-40B4-BE49-F238E27FC236}">
                <a16:creationId xmlns:a16="http://schemas.microsoft.com/office/drawing/2014/main" id="{211314CC-A59C-C51A-8707-1F940C66850B}"/>
              </a:ext>
            </a:extLst>
          </p:cNvPr>
          <p:cNvGrpSpPr/>
          <p:nvPr/>
        </p:nvGrpSpPr>
        <p:grpSpPr>
          <a:xfrm>
            <a:off x="15994564" y="6561859"/>
            <a:ext cx="590445" cy="679448"/>
            <a:chOff x="15601948" y="6413873"/>
            <a:chExt cx="590445" cy="679448"/>
          </a:xfrm>
          <a:solidFill>
            <a:srgbClr val="113668"/>
          </a:solidFill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2110A312-E304-0B43-E8F6-1E93128AD095}"/>
                </a:ext>
              </a:extLst>
            </p:cNvPr>
            <p:cNvSpPr/>
            <p:nvPr/>
          </p:nvSpPr>
          <p:spPr>
            <a:xfrm>
              <a:off x="15725712" y="6413873"/>
              <a:ext cx="342915" cy="372271"/>
            </a:xfrm>
            <a:custGeom>
              <a:avLst/>
              <a:gdLst>
                <a:gd name="connsiteX0" fmla="*/ 14049 w 342915"/>
                <a:gd name="connsiteY0" fmla="*/ 257932 h 372271"/>
                <a:gd name="connsiteX1" fmla="*/ 23907 w 342915"/>
                <a:gd name="connsiteY1" fmla="*/ 257932 h 372271"/>
                <a:gd name="connsiteX2" fmla="*/ 209430 w 342915"/>
                <a:gd name="connsiteY2" fmla="*/ 367413 h 372271"/>
                <a:gd name="connsiteX3" fmla="*/ 319544 w 342915"/>
                <a:gd name="connsiteY3" fmla="*/ 255389 h 372271"/>
                <a:gd name="connsiteX4" fmla="*/ 325926 w 342915"/>
                <a:gd name="connsiteY4" fmla="*/ 257465 h 372271"/>
                <a:gd name="connsiteX5" fmla="*/ 328869 w 342915"/>
                <a:gd name="connsiteY5" fmla="*/ 257932 h 372271"/>
                <a:gd name="connsiteX6" fmla="*/ 333527 w 342915"/>
                <a:gd name="connsiteY6" fmla="*/ 256722 h 372271"/>
                <a:gd name="connsiteX7" fmla="*/ 338128 w 342915"/>
                <a:gd name="connsiteY7" fmla="*/ 250636 h 372271"/>
                <a:gd name="connsiteX8" fmla="*/ 279530 w 342915"/>
                <a:gd name="connsiteY8" fmla="*/ 77367 h 372271"/>
                <a:gd name="connsiteX9" fmla="*/ 309372 w 342915"/>
                <a:gd name="connsiteY9" fmla="*/ 71899 h 372271"/>
                <a:gd name="connsiteX10" fmla="*/ 316886 w 342915"/>
                <a:gd name="connsiteY10" fmla="*/ 60719 h 372271"/>
                <a:gd name="connsiteX11" fmla="*/ 305933 w 342915"/>
                <a:gd name="connsiteY11" fmla="*/ 53163 h 372271"/>
                <a:gd name="connsiteX12" fmla="*/ 257232 w 342915"/>
                <a:gd name="connsiteY12" fmla="*/ 62088 h 372271"/>
                <a:gd name="connsiteX13" fmla="*/ 256355 w 342915"/>
                <a:gd name="connsiteY13" fmla="*/ 61555 h 372271"/>
                <a:gd name="connsiteX14" fmla="*/ 269567 w 342915"/>
                <a:gd name="connsiteY14" fmla="*/ 48049 h 372271"/>
                <a:gd name="connsiteX15" fmla="*/ 269424 w 342915"/>
                <a:gd name="connsiteY15" fmla="*/ 34571 h 372271"/>
                <a:gd name="connsiteX16" fmla="*/ 255946 w 342915"/>
                <a:gd name="connsiteY16" fmla="*/ 34714 h 372271"/>
                <a:gd name="connsiteX17" fmla="*/ 238525 w 342915"/>
                <a:gd name="connsiteY17" fmla="*/ 52525 h 372271"/>
                <a:gd name="connsiteX18" fmla="*/ 237039 w 342915"/>
                <a:gd name="connsiteY18" fmla="*/ 51935 h 372271"/>
                <a:gd name="connsiteX19" fmla="*/ 220789 w 342915"/>
                <a:gd name="connsiteY19" fmla="*/ 6662 h 372271"/>
                <a:gd name="connsiteX20" fmla="*/ 208840 w 342915"/>
                <a:gd name="connsiteY20" fmla="*/ 444 h 372271"/>
                <a:gd name="connsiteX21" fmla="*/ 202621 w 342915"/>
                <a:gd name="connsiteY21" fmla="*/ 12393 h 372271"/>
                <a:gd name="connsiteX22" fmla="*/ 202892 w 342915"/>
                <a:gd name="connsiteY22" fmla="*/ 13139 h 372271"/>
                <a:gd name="connsiteX23" fmla="*/ 214141 w 342915"/>
                <a:gd name="connsiteY23" fmla="*/ 44486 h 372271"/>
                <a:gd name="connsiteX24" fmla="*/ 5414 w 342915"/>
                <a:gd name="connsiteY24" fmla="*/ 167737 h 372271"/>
                <a:gd name="connsiteX25" fmla="*/ 4772 w 342915"/>
                <a:gd name="connsiteY25" fmla="*/ 250636 h 372271"/>
                <a:gd name="connsiteX26" fmla="*/ 14049 w 342915"/>
                <a:gd name="connsiteY26" fmla="*/ 257932 h 372271"/>
                <a:gd name="connsiteX27" fmla="*/ 171459 w 342915"/>
                <a:gd name="connsiteY27" fmla="*/ 353182 h 372271"/>
                <a:gd name="connsiteX28" fmla="*/ 40681 w 342915"/>
                <a:gd name="connsiteY28" fmla="*/ 245549 h 372271"/>
                <a:gd name="connsiteX29" fmla="*/ 54121 w 342915"/>
                <a:gd name="connsiteY29" fmla="*/ 218670 h 372271"/>
                <a:gd name="connsiteX30" fmla="*/ 89801 w 342915"/>
                <a:gd name="connsiteY30" fmla="*/ 203725 h 372271"/>
                <a:gd name="connsiteX31" fmla="*/ 116776 w 342915"/>
                <a:gd name="connsiteY31" fmla="*/ 182684 h 372271"/>
                <a:gd name="connsiteX32" fmla="*/ 116895 w 342915"/>
                <a:gd name="connsiteY32" fmla="*/ 182651 h 372271"/>
                <a:gd name="connsiteX33" fmla="*/ 116928 w 342915"/>
                <a:gd name="connsiteY33" fmla="*/ 182770 h 372271"/>
                <a:gd name="connsiteX34" fmla="*/ 116262 w 342915"/>
                <a:gd name="connsiteY34" fmla="*/ 184513 h 372271"/>
                <a:gd name="connsiteX35" fmla="*/ 115805 w 342915"/>
                <a:gd name="connsiteY35" fmla="*/ 185647 h 372271"/>
                <a:gd name="connsiteX36" fmla="*/ 97269 w 342915"/>
                <a:gd name="connsiteY36" fmla="*/ 211907 h 372271"/>
                <a:gd name="connsiteX37" fmla="*/ 94584 w 342915"/>
                <a:gd name="connsiteY37" fmla="*/ 225107 h 372271"/>
                <a:gd name="connsiteX38" fmla="*/ 104984 w 342915"/>
                <a:gd name="connsiteY38" fmla="*/ 229052 h 372271"/>
                <a:gd name="connsiteX39" fmla="*/ 202215 w 342915"/>
                <a:gd name="connsiteY39" fmla="*/ 187542 h 372271"/>
                <a:gd name="connsiteX40" fmla="*/ 253650 w 342915"/>
                <a:gd name="connsiteY40" fmla="*/ 144584 h 372271"/>
                <a:gd name="connsiteX41" fmla="*/ 287074 w 342915"/>
                <a:gd name="connsiteY41" fmla="*/ 190704 h 372271"/>
                <a:gd name="connsiteX42" fmla="*/ 302695 w 342915"/>
                <a:gd name="connsiteY42" fmla="*/ 242825 h 372271"/>
                <a:gd name="connsiteX43" fmla="*/ 171459 w 342915"/>
                <a:gd name="connsiteY43" fmla="*/ 353182 h 372271"/>
                <a:gd name="connsiteX44" fmla="*/ 171459 w 342915"/>
                <a:gd name="connsiteY44" fmla="*/ 57907 h 372271"/>
                <a:gd name="connsiteX45" fmla="*/ 323856 w 342915"/>
                <a:gd name="connsiteY45" fmla="*/ 208668 h 372271"/>
                <a:gd name="connsiteX46" fmla="*/ 322421 w 342915"/>
                <a:gd name="connsiteY46" fmla="*/ 230309 h 372271"/>
                <a:gd name="connsiteX47" fmla="*/ 322335 w 342915"/>
                <a:gd name="connsiteY47" fmla="*/ 230395 h 372271"/>
                <a:gd name="connsiteX48" fmla="*/ 322249 w 342915"/>
                <a:gd name="connsiteY48" fmla="*/ 230309 h 372271"/>
                <a:gd name="connsiteX49" fmla="*/ 318639 w 342915"/>
                <a:gd name="connsiteY49" fmla="*/ 226099 h 372271"/>
                <a:gd name="connsiteX50" fmla="*/ 304666 w 342915"/>
                <a:gd name="connsiteY50" fmla="*/ 183237 h 372271"/>
                <a:gd name="connsiteX51" fmla="*/ 259622 w 342915"/>
                <a:gd name="connsiteY51" fmla="*/ 123839 h 372271"/>
                <a:gd name="connsiteX52" fmla="*/ 252707 w 342915"/>
                <a:gd name="connsiteY52" fmla="*/ 121486 h 372271"/>
                <a:gd name="connsiteX53" fmla="*/ 246164 w 342915"/>
                <a:gd name="connsiteY53" fmla="*/ 124715 h 372271"/>
                <a:gd name="connsiteX54" fmla="*/ 191366 w 342915"/>
                <a:gd name="connsiteY54" fmla="*/ 171797 h 372271"/>
                <a:gd name="connsiteX55" fmla="*/ 129721 w 342915"/>
                <a:gd name="connsiteY55" fmla="*/ 201163 h 372271"/>
                <a:gd name="connsiteX56" fmla="*/ 129616 w 342915"/>
                <a:gd name="connsiteY56" fmla="*/ 201039 h 372271"/>
                <a:gd name="connsiteX57" fmla="*/ 134378 w 342915"/>
                <a:gd name="connsiteY57" fmla="*/ 190419 h 372271"/>
                <a:gd name="connsiteX58" fmla="*/ 144332 w 342915"/>
                <a:gd name="connsiteY58" fmla="*/ 149880 h 372271"/>
                <a:gd name="connsiteX59" fmla="*/ 136489 w 342915"/>
                <a:gd name="connsiteY59" fmla="*/ 138929 h 372271"/>
                <a:gd name="connsiteX60" fmla="*/ 127320 w 342915"/>
                <a:gd name="connsiteY60" fmla="*/ 142603 h 372271"/>
                <a:gd name="connsiteX61" fmla="*/ 80019 w 342915"/>
                <a:gd name="connsiteY61" fmla="*/ 187323 h 372271"/>
                <a:gd name="connsiteX62" fmla="*/ 46091 w 342915"/>
                <a:gd name="connsiteY62" fmla="*/ 200906 h 372271"/>
                <a:gd name="connsiteX63" fmla="*/ 39081 w 342915"/>
                <a:gd name="connsiteY63" fmla="*/ 206049 h 372271"/>
                <a:gd name="connsiteX64" fmla="*/ 22698 w 342915"/>
                <a:gd name="connsiteY64" fmla="*/ 238882 h 372271"/>
                <a:gd name="connsiteX65" fmla="*/ 21745 w 342915"/>
                <a:gd name="connsiteY65" fmla="*/ 238882 h 372271"/>
                <a:gd name="connsiteX66" fmla="*/ 143140 w 342915"/>
                <a:gd name="connsiteY66" fmla="*/ 60584 h 372271"/>
                <a:gd name="connsiteX67" fmla="*/ 171459 w 342915"/>
                <a:gd name="connsiteY67" fmla="*/ 57907 h 3722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</a:cxnLst>
              <a:rect l="l" t="t" r="r" b="b"/>
              <a:pathLst>
                <a:path w="342915" h="372271">
                  <a:moveTo>
                    <a:pt x="14049" y="257932"/>
                  </a:moveTo>
                  <a:lnTo>
                    <a:pt x="23907" y="257932"/>
                  </a:lnTo>
                  <a:cubicBezTo>
                    <a:pt x="44906" y="339395"/>
                    <a:pt x="127967" y="388412"/>
                    <a:pt x="209430" y="367413"/>
                  </a:cubicBezTo>
                  <a:cubicBezTo>
                    <a:pt x="264043" y="353336"/>
                    <a:pt x="306408" y="310236"/>
                    <a:pt x="319544" y="255389"/>
                  </a:cubicBezTo>
                  <a:lnTo>
                    <a:pt x="325926" y="257465"/>
                  </a:lnTo>
                  <a:cubicBezTo>
                    <a:pt x="326876" y="257776"/>
                    <a:pt x="327870" y="257934"/>
                    <a:pt x="328869" y="257932"/>
                  </a:cubicBezTo>
                  <a:cubicBezTo>
                    <a:pt x="330499" y="257930"/>
                    <a:pt x="332102" y="257514"/>
                    <a:pt x="333527" y="256722"/>
                  </a:cubicBezTo>
                  <a:cubicBezTo>
                    <a:pt x="335842" y="255423"/>
                    <a:pt x="337509" y="253217"/>
                    <a:pt x="338128" y="250636"/>
                  </a:cubicBezTo>
                  <a:cubicBezTo>
                    <a:pt x="353625" y="186413"/>
                    <a:pt x="330827" y="119001"/>
                    <a:pt x="279530" y="77367"/>
                  </a:cubicBezTo>
                  <a:lnTo>
                    <a:pt x="309372" y="71899"/>
                  </a:lnTo>
                  <a:cubicBezTo>
                    <a:pt x="314534" y="70887"/>
                    <a:pt x="317897" y="65881"/>
                    <a:pt x="316886" y="60719"/>
                  </a:cubicBezTo>
                  <a:cubicBezTo>
                    <a:pt x="315890" y="55646"/>
                    <a:pt x="311030" y="52292"/>
                    <a:pt x="305933" y="53163"/>
                  </a:cubicBezTo>
                  <a:lnTo>
                    <a:pt x="257232" y="62088"/>
                  </a:lnTo>
                  <a:lnTo>
                    <a:pt x="256355" y="61555"/>
                  </a:lnTo>
                  <a:lnTo>
                    <a:pt x="269567" y="48049"/>
                  </a:lnTo>
                  <a:cubicBezTo>
                    <a:pt x="273249" y="44287"/>
                    <a:pt x="273185" y="38253"/>
                    <a:pt x="269424" y="34571"/>
                  </a:cubicBezTo>
                  <a:cubicBezTo>
                    <a:pt x="265662" y="30888"/>
                    <a:pt x="259628" y="30952"/>
                    <a:pt x="255946" y="34714"/>
                  </a:cubicBezTo>
                  <a:lnTo>
                    <a:pt x="238525" y="52525"/>
                  </a:lnTo>
                  <a:cubicBezTo>
                    <a:pt x="238029" y="52316"/>
                    <a:pt x="237572" y="52135"/>
                    <a:pt x="237039" y="51935"/>
                  </a:cubicBezTo>
                  <a:lnTo>
                    <a:pt x="220789" y="6662"/>
                  </a:lnTo>
                  <a:cubicBezTo>
                    <a:pt x="219207" y="1646"/>
                    <a:pt x="213857" y="-1139"/>
                    <a:pt x="208840" y="444"/>
                  </a:cubicBezTo>
                  <a:cubicBezTo>
                    <a:pt x="203823" y="2026"/>
                    <a:pt x="201039" y="7375"/>
                    <a:pt x="202621" y="12393"/>
                  </a:cubicBezTo>
                  <a:cubicBezTo>
                    <a:pt x="202701" y="12645"/>
                    <a:pt x="202791" y="12895"/>
                    <a:pt x="202892" y="13139"/>
                  </a:cubicBezTo>
                  <a:lnTo>
                    <a:pt x="214141" y="44486"/>
                  </a:lnTo>
                  <a:cubicBezTo>
                    <a:pt x="122467" y="20882"/>
                    <a:pt x="29017" y="76064"/>
                    <a:pt x="5414" y="167737"/>
                  </a:cubicBezTo>
                  <a:cubicBezTo>
                    <a:pt x="-1581" y="194901"/>
                    <a:pt x="-1801" y="223367"/>
                    <a:pt x="4772" y="250636"/>
                  </a:cubicBezTo>
                  <a:cubicBezTo>
                    <a:pt x="5803" y="254922"/>
                    <a:pt x="9641" y="257940"/>
                    <a:pt x="14049" y="257932"/>
                  </a:cubicBezTo>
                  <a:close/>
                  <a:moveTo>
                    <a:pt x="171459" y="353182"/>
                  </a:moveTo>
                  <a:cubicBezTo>
                    <a:pt x="107691" y="353322"/>
                    <a:pt x="52809" y="308153"/>
                    <a:pt x="40681" y="245549"/>
                  </a:cubicBezTo>
                  <a:lnTo>
                    <a:pt x="54121" y="218670"/>
                  </a:lnTo>
                  <a:cubicBezTo>
                    <a:pt x="66668" y="215421"/>
                    <a:pt x="78684" y="210388"/>
                    <a:pt x="89801" y="203725"/>
                  </a:cubicBezTo>
                  <a:cubicBezTo>
                    <a:pt x="99526" y="197707"/>
                    <a:pt x="108571" y="190652"/>
                    <a:pt x="116776" y="182684"/>
                  </a:cubicBezTo>
                  <a:cubicBezTo>
                    <a:pt x="116800" y="182643"/>
                    <a:pt x="116853" y="182627"/>
                    <a:pt x="116895" y="182651"/>
                  </a:cubicBezTo>
                  <a:cubicBezTo>
                    <a:pt x="116937" y="182675"/>
                    <a:pt x="116952" y="182728"/>
                    <a:pt x="116928" y="182770"/>
                  </a:cubicBezTo>
                  <a:cubicBezTo>
                    <a:pt x="116547" y="183818"/>
                    <a:pt x="116357" y="184285"/>
                    <a:pt x="116262" y="184513"/>
                  </a:cubicBezTo>
                  <a:cubicBezTo>
                    <a:pt x="116109" y="184904"/>
                    <a:pt x="115957" y="185275"/>
                    <a:pt x="115805" y="185647"/>
                  </a:cubicBezTo>
                  <a:cubicBezTo>
                    <a:pt x="112036" y="195875"/>
                    <a:pt x="105643" y="204931"/>
                    <a:pt x="97269" y="211907"/>
                  </a:cubicBezTo>
                  <a:cubicBezTo>
                    <a:pt x="92883" y="214810"/>
                    <a:pt x="91681" y="220721"/>
                    <a:pt x="94584" y="225107"/>
                  </a:cubicBezTo>
                  <a:cubicBezTo>
                    <a:pt x="96843" y="228520"/>
                    <a:pt x="101030" y="230108"/>
                    <a:pt x="104984" y="229052"/>
                  </a:cubicBezTo>
                  <a:cubicBezTo>
                    <a:pt x="107442" y="228395"/>
                    <a:pt x="165696" y="212860"/>
                    <a:pt x="202215" y="187542"/>
                  </a:cubicBezTo>
                  <a:cubicBezTo>
                    <a:pt x="220634" y="174822"/>
                    <a:pt x="237851" y="160442"/>
                    <a:pt x="253650" y="144584"/>
                  </a:cubicBezTo>
                  <a:cubicBezTo>
                    <a:pt x="267428" y="157863"/>
                    <a:pt x="278744" y="173478"/>
                    <a:pt x="287074" y="190704"/>
                  </a:cubicBezTo>
                  <a:cubicBezTo>
                    <a:pt x="294046" y="207499"/>
                    <a:pt x="299281" y="224964"/>
                    <a:pt x="302695" y="242825"/>
                  </a:cubicBezTo>
                  <a:cubicBezTo>
                    <a:pt x="291767" y="306723"/>
                    <a:pt x="236283" y="353379"/>
                    <a:pt x="171459" y="353182"/>
                  </a:cubicBezTo>
                  <a:close/>
                  <a:moveTo>
                    <a:pt x="171459" y="57907"/>
                  </a:moveTo>
                  <a:cubicBezTo>
                    <a:pt x="255173" y="57455"/>
                    <a:pt x="323404" y="124953"/>
                    <a:pt x="323856" y="208668"/>
                  </a:cubicBezTo>
                  <a:cubicBezTo>
                    <a:pt x="323895" y="215907"/>
                    <a:pt x="323415" y="223139"/>
                    <a:pt x="322421" y="230309"/>
                  </a:cubicBezTo>
                  <a:cubicBezTo>
                    <a:pt x="322421" y="230357"/>
                    <a:pt x="322383" y="230395"/>
                    <a:pt x="322335" y="230395"/>
                  </a:cubicBezTo>
                  <a:cubicBezTo>
                    <a:pt x="322287" y="230395"/>
                    <a:pt x="322249" y="230357"/>
                    <a:pt x="322249" y="230309"/>
                  </a:cubicBezTo>
                  <a:cubicBezTo>
                    <a:pt x="321494" y="228577"/>
                    <a:pt x="320237" y="227111"/>
                    <a:pt x="318639" y="226099"/>
                  </a:cubicBezTo>
                  <a:cubicBezTo>
                    <a:pt x="315128" y="211463"/>
                    <a:pt x="310455" y="197131"/>
                    <a:pt x="304666" y="183237"/>
                  </a:cubicBezTo>
                  <a:cubicBezTo>
                    <a:pt x="293630" y="160714"/>
                    <a:pt x="278333" y="140543"/>
                    <a:pt x="259622" y="123839"/>
                  </a:cubicBezTo>
                  <a:cubicBezTo>
                    <a:pt x="257731" y="122151"/>
                    <a:pt x="255236" y="121302"/>
                    <a:pt x="252707" y="121486"/>
                  </a:cubicBezTo>
                  <a:cubicBezTo>
                    <a:pt x="250184" y="121651"/>
                    <a:pt x="247830" y="122813"/>
                    <a:pt x="246164" y="124715"/>
                  </a:cubicBezTo>
                  <a:cubicBezTo>
                    <a:pt x="229685" y="142378"/>
                    <a:pt x="211309" y="158167"/>
                    <a:pt x="191366" y="171797"/>
                  </a:cubicBezTo>
                  <a:cubicBezTo>
                    <a:pt x="172101" y="184079"/>
                    <a:pt x="151397" y="193942"/>
                    <a:pt x="129721" y="201163"/>
                  </a:cubicBezTo>
                  <a:cubicBezTo>
                    <a:pt x="129606" y="201163"/>
                    <a:pt x="129559" y="201163"/>
                    <a:pt x="129616" y="201039"/>
                  </a:cubicBezTo>
                  <a:cubicBezTo>
                    <a:pt x="131412" y="197597"/>
                    <a:pt x="133002" y="194050"/>
                    <a:pt x="134378" y="190419"/>
                  </a:cubicBezTo>
                  <a:cubicBezTo>
                    <a:pt x="138753" y="177188"/>
                    <a:pt x="142081" y="163633"/>
                    <a:pt x="144332" y="149880"/>
                  </a:cubicBezTo>
                  <a:cubicBezTo>
                    <a:pt x="145190" y="144690"/>
                    <a:pt x="141679" y="139787"/>
                    <a:pt x="136489" y="138929"/>
                  </a:cubicBezTo>
                  <a:cubicBezTo>
                    <a:pt x="132987" y="138349"/>
                    <a:pt x="129453" y="139766"/>
                    <a:pt x="127320" y="142603"/>
                  </a:cubicBezTo>
                  <a:cubicBezTo>
                    <a:pt x="114069" y="159964"/>
                    <a:pt x="98096" y="175066"/>
                    <a:pt x="80019" y="187323"/>
                  </a:cubicBezTo>
                  <a:cubicBezTo>
                    <a:pt x="69546" y="193712"/>
                    <a:pt x="58079" y="198303"/>
                    <a:pt x="46091" y="200906"/>
                  </a:cubicBezTo>
                  <a:cubicBezTo>
                    <a:pt x="43062" y="201392"/>
                    <a:pt x="40453" y="203306"/>
                    <a:pt x="39081" y="206049"/>
                  </a:cubicBezTo>
                  <a:lnTo>
                    <a:pt x="22698" y="238882"/>
                  </a:lnTo>
                  <a:lnTo>
                    <a:pt x="21745" y="238882"/>
                  </a:lnTo>
                  <a:cubicBezTo>
                    <a:pt x="6032" y="156124"/>
                    <a:pt x="60382" y="76297"/>
                    <a:pt x="143140" y="60584"/>
                  </a:cubicBezTo>
                  <a:cubicBezTo>
                    <a:pt x="152476" y="58812"/>
                    <a:pt x="161957" y="57916"/>
                    <a:pt x="171459" y="57907"/>
                  </a:cubicBezTo>
                  <a:close/>
                </a:path>
              </a:pathLst>
            </a:custGeom>
            <a:solidFill>
              <a:srgbClr val="11366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 dirty="0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6F5DED69-F754-9B9B-2E32-EA7EC4FB7D8D}"/>
                </a:ext>
              </a:extLst>
            </p:cNvPr>
            <p:cNvSpPr/>
            <p:nvPr/>
          </p:nvSpPr>
          <p:spPr>
            <a:xfrm>
              <a:off x="15601948" y="6798086"/>
              <a:ext cx="590445" cy="295235"/>
            </a:xfrm>
            <a:custGeom>
              <a:avLst/>
              <a:gdLst>
                <a:gd name="connsiteX0" fmla="*/ 454877 w 495302"/>
                <a:gd name="connsiteY0" fmla="*/ 69801 h 262406"/>
                <a:gd name="connsiteX1" fmla="*/ 296762 w 495302"/>
                <a:gd name="connsiteY1" fmla="*/ 155 h 262406"/>
                <a:gd name="connsiteX2" fmla="*/ 285689 w 495302"/>
                <a:gd name="connsiteY2" fmla="*/ 7826 h 262406"/>
                <a:gd name="connsiteX3" fmla="*/ 285570 w 495302"/>
                <a:gd name="connsiteY3" fmla="*/ 8727 h 262406"/>
                <a:gd name="connsiteX4" fmla="*/ 247651 w 495302"/>
                <a:gd name="connsiteY4" fmla="*/ 43332 h 262406"/>
                <a:gd name="connsiteX5" fmla="*/ 247651 w 495302"/>
                <a:gd name="connsiteY5" fmla="*/ 43332 h 262406"/>
                <a:gd name="connsiteX6" fmla="*/ 209551 w 495302"/>
                <a:gd name="connsiteY6" fmla="*/ 8565 h 262406"/>
                <a:gd name="connsiteX7" fmla="*/ 199113 w 495302"/>
                <a:gd name="connsiteY7" fmla="*/ 50 h 262406"/>
                <a:gd name="connsiteX8" fmla="*/ 198426 w 495302"/>
                <a:gd name="connsiteY8" fmla="*/ 145 h 262406"/>
                <a:gd name="connsiteX9" fmla="*/ 40482 w 495302"/>
                <a:gd name="connsiteY9" fmla="*/ 69801 h 262406"/>
                <a:gd name="connsiteX10" fmla="*/ 1 w 495302"/>
                <a:gd name="connsiteY10" fmla="*/ 152688 h 262406"/>
                <a:gd name="connsiteX11" fmla="*/ 1 w 495302"/>
                <a:gd name="connsiteY11" fmla="*/ 262407 h 262406"/>
                <a:gd name="connsiteX12" fmla="*/ 19051 w 495302"/>
                <a:gd name="connsiteY12" fmla="*/ 262407 h 262406"/>
                <a:gd name="connsiteX13" fmla="*/ 19051 w 495302"/>
                <a:gd name="connsiteY13" fmla="*/ 152688 h 262406"/>
                <a:gd name="connsiteX14" fmla="*/ 51941 w 495302"/>
                <a:gd name="connsiteY14" fmla="*/ 84984 h 262406"/>
                <a:gd name="connsiteX15" fmla="*/ 148515 w 495302"/>
                <a:gd name="connsiteY15" fmla="*/ 33235 h 262406"/>
                <a:gd name="connsiteX16" fmla="*/ 133541 w 495302"/>
                <a:gd name="connsiteY16" fmla="*/ 108102 h 262406"/>
                <a:gd name="connsiteX17" fmla="*/ 141017 w 495302"/>
                <a:gd name="connsiteY17" fmla="*/ 119308 h 262406"/>
                <a:gd name="connsiteX18" fmla="*/ 147438 w 495302"/>
                <a:gd name="connsiteY18" fmla="*/ 118331 h 262406"/>
                <a:gd name="connsiteX19" fmla="*/ 238126 w 495302"/>
                <a:gd name="connsiteY19" fmla="*/ 68906 h 262406"/>
                <a:gd name="connsiteX20" fmla="*/ 238126 w 495302"/>
                <a:gd name="connsiteY20" fmla="*/ 262407 h 262406"/>
                <a:gd name="connsiteX21" fmla="*/ 257176 w 495302"/>
                <a:gd name="connsiteY21" fmla="*/ 262407 h 262406"/>
                <a:gd name="connsiteX22" fmla="*/ 257176 w 495302"/>
                <a:gd name="connsiteY22" fmla="*/ 68906 h 262406"/>
                <a:gd name="connsiteX23" fmla="*/ 347863 w 495302"/>
                <a:gd name="connsiteY23" fmla="*/ 118369 h 262406"/>
                <a:gd name="connsiteX24" fmla="*/ 352426 w 495302"/>
                <a:gd name="connsiteY24" fmla="*/ 119532 h 262406"/>
                <a:gd name="connsiteX25" fmla="*/ 361953 w 495302"/>
                <a:gd name="connsiteY25" fmla="*/ 110008 h 262406"/>
                <a:gd name="connsiteX26" fmla="*/ 361760 w 495302"/>
                <a:gd name="connsiteY26" fmla="*/ 108102 h 262406"/>
                <a:gd name="connsiteX27" fmla="*/ 346854 w 495302"/>
                <a:gd name="connsiteY27" fmla="*/ 33549 h 262406"/>
                <a:gd name="connsiteX28" fmla="*/ 443371 w 495302"/>
                <a:gd name="connsiteY28" fmla="*/ 84984 h 262406"/>
                <a:gd name="connsiteX29" fmla="*/ 476251 w 495302"/>
                <a:gd name="connsiteY29" fmla="*/ 152688 h 262406"/>
                <a:gd name="connsiteX30" fmla="*/ 476251 w 495302"/>
                <a:gd name="connsiteY30" fmla="*/ 262407 h 262406"/>
                <a:gd name="connsiteX31" fmla="*/ 495301 w 495302"/>
                <a:gd name="connsiteY31" fmla="*/ 262407 h 262406"/>
                <a:gd name="connsiteX32" fmla="*/ 495301 w 495302"/>
                <a:gd name="connsiteY32" fmla="*/ 152688 h 262406"/>
                <a:gd name="connsiteX33" fmla="*/ 454877 w 495302"/>
                <a:gd name="connsiteY33" fmla="*/ 69801 h 262406"/>
                <a:gd name="connsiteX34" fmla="*/ 169279 w 495302"/>
                <a:gd name="connsiteY34" fmla="*/ 26529 h 262406"/>
                <a:gd name="connsiteX35" fmla="*/ 192539 w 495302"/>
                <a:gd name="connsiteY35" fmla="*/ 20662 h 262406"/>
                <a:gd name="connsiteX36" fmla="*/ 221933 w 495302"/>
                <a:gd name="connsiteY36" fmla="*/ 56028 h 262406"/>
                <a:gd name="connsiteX37" fmla="*/ 156373 w 495302"/>
                <a:gd name="connsiteY37" fmla="*/ 91785 h 262406"/>
                <a:gd name="connsiteX38" fmla="*/ 156246 w 495302"/>
                <a:gd name="connsiteY38" fmla="*/ 91739 h 262406"/>
                <a:gd name="connsiteX39" fmla="*/ 156240 w 495302"/>
                <a:gd name="connsiteY39" fmla="*/ 91680 h 262406"/>
                <a:gd name="connsiteX40" fmla="*/ 338910 w 495302"/>
                <a:gd name="connsiteY40" fmla="*/ 91785 h 262406"/>
                <a:gd name="connsiteX41" fmla="*/ 273588 w 495302"/>
                <a:gd name="connsiteY41" fmla="*/ 56152 h 262406"/>
                <a:gd name="connsiteX42" fmla="*/ 302686 w 495302"/>
                <a:gd name="connsiteY42" fmla="*/ 20748 h 262406"/>
                <a:gd name="connsiteX43" fmla="*/ 326070 w 495302"/>
                <a:gd name="connsiteY43" fmla="*/ 26796 h 262406"/>
                <a:gd name="connsiteX44" fmla="*/ 339091 w 495302"/>
                <a:gd name="connsiteY44" fmla="*/ 91680 h 262406"/>
                <a:gd name="connsiteX45" fmla="*/ 339053 w 495302"/>
                <a:gd name="connsiteY45" fmla="*/ 91823 h 262406"/>
                <a:gd name="connsiteX46" fmla="*/ 338910 w 495302"/>
                <a:gd name="connsiteY46" fmla="*/ 91785 h 262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495302" h="262406">
                  <a:moveTo>
                    <a:pt x="454877" y="69801"/>
                  </a:moveTo>
                  <a:cubicBezTo>
                    <a:pt x="408137" y="34893"/>
                    <a:pt x="354067" y="11076"/>
                    <a:pt x="296762" y="155"/>
                  </a:cubicBezTo>
                  <a:cubicBezTo>
                    <a:pt x="291586" y="-784"/>
                    <a:pt x="286628" y="2650"/>
                    <a:pt x="285689" y="7826"/>
                  </a:cubicBezTo>
                  <a:cubicBezTo>
                    <a:pt x="285636" y="8124"/>
                    <a:pt x="285596" y="8425"/>
                    <a:pt x="285570" y="8727"/>
                  </a:cubicBezTo>
                  <a:cubicBezTo>
                    <a:pt x="283877" y="28380"/>
                    <a:pt x="267376" y="43439"/>
                    <a:pt x="247651" y="43332"/>
                  </a:cubicBezTo>
                  <a:lnTo>
                    <a:pt x="247651" y="43332"/>
                  </a:lnTo>
                  <a:cubicBezTo>
                    <a:pt x="227981" y="43059"/>
                    <a:pt x="211618" y="28129"/>
                    <a:pt x="209551" y="8565"/>
                  </a:cubicBezTo>
                  <a:cubicBezTo>
                    <a:pt x="209020" y="3331"/>
                    <a:pt x="204347" y="-481"/>
                    <a:pt x="199113" y="50"/>
                  </a:cubicBezTo>
                  <a:cubicBezTo>
                    <a:pt x="198883" y="74"/>
                    <a:pt x="198653" y="105"/>
                    <a:pt x="198426" y="145"/>
                  </a:cubicBezTo>
                  <a:cubicBezTo>
                    <a:pt x="141121" y="10908"/>
                    <a:pt x="87073" y="34746"/>
                    <a:pt x="40482" y="69801"/>
                  </a:cubicBezTo>
                  <a:cubicBezTo>
                    <a:pt x="14828" y="89627"/>
                    <a:pt x="-136" y="120266"/>
                    <a:pt x="1" y="152688"/>
                  </a:cubicBezTo>
                  <a:lnTo>
                    <a:pt x="1" y="262407"/>
                  </a:lnTo>
                  <a:lnTo>
                    <a:pt x="19051" y="262407"/>
                  </a:lnTo>
                  <a:lnTo>
                    <a:pt x="19051" y="152688"/>
                  </a:lnTo>
                  <a:cubicBezTo>
                    <a:pt x="18890" y="126233"/>
                    <a:pt x="31047" y="101210"/>
                    <a:pt x="51941" y="84984"/>
                  </a:cubicBezTo>
                  <a:cubicBezTo>
                    <a:pt x="81343" y="62971"/>
                    <a:pt x="113902" y="45525"/>
                    <a:pt x="148515" y="33235"/>
                  </a:cubicBezTo>
                  <a:lnTo>
                    <a:pt x="133541" y="108102"/>
                  </a:lnTo>
                  <a:cubicBezTo>
                    <a:pt x="132511" y="113260"/>
                    <a:pt x="135858" y="118277"/>
                    <a:pt x="141017" y="119308"/>
                  </a:cubicBezTo>
                  <a:cubicBezTo>
                    <a:pt x="143206" y="119745"/>
                    <a:pt x="145478" y="119399"/>
                    <a:pt x="147438" y="118331"/>
                  </a:cubicBezTo>
                  <a:lnTo>
                    <a:pt x="238126" y="68906"/>
                  </a:lnTo>
                  <a:lnTo>
                    <a:pt x="238126" y="262407"/>
                  </a:lnTo>
                  <a:lnTo>
                    <a:pt x="257176" y="262407"/>
                  </a:lnTo>
                  <a:lnTo>
                    <a:pt x="257176" y="68906"/>
                  </a:lnTo>
                  <a:lnTo>
                    <a:pt x="347863" y="118369"/>
                  </a:lnTo>
                  <a:cubicBezTo>
                    <a:pt x="349265" y="119129"/>
                    <a:pt x="350832" y="119529"/>
                    <a:pt x="352426" y="119532"/>
                  </a:cubicBezTo>
                  <a:cubicBezTo>
                    <a:pt x="357687" y="119532"/>
                    <a:pt x="361952" y="115269"/>
                    <a:pt x="361953" y="110008"/>
                  </a:cubicBezTo>
                  <a:cubicBezTo>
                    <a:pt x="361953" y="109368"/>
                    <a:pt x="361889" y="108729"/>
                    <a:pt x="361760" y="108102"/>
                  </a:cubicBezTo>
                  <a:lnTo>
                    <a:pt x="346854" y="33549"/>
                  </a:lnTo>
                  <a:cubicBezTo>
                    <a:pt x="381402" y="45805"/>
                    <a:pt x="413932" y="63141"/>
                    <a:pt x="443371" y="84984"/>
                  </a:cubicBezTo>
                  <a:cubicBezTo>
                    <a:pt x="464259" y="101214"/>
                    <a:pt x="476411" y="126236"/>
                    <a:pt x="476251" y="152688"/>
                  </a:cubicBezTo>
                  <a:lnTo>
                    <a:pt x="476251" y="262407"/>
                  </a:lnTo>
                  <a:lnTo>
                    <a:pt x="495301" y="262407"/>
                  </a:lnTo>
                  <a:lnTo>
                    <a:pt x="495301" y="152688"/>
                  </a:lnTo>
                  <a:cubicBezTo>
                    <a:pt x="495449" y="120276"/>
                    <a:pt x="480508" y="89641"/>
                    <a:pt x="454877" y="69801"/>
                  </a:cubicBezTo>
                  <a:close/>
                  <a:moveTo>
                    <a:pt x="169279" y="26529"/>
                  </a:moveTo>
                  <a:cubicBezTo>
                    <a:pt x="177052" y="24301"/>
                    <a:pt x="184815" y="22262"/>
                    <a:pt x="192539" y="20662"/>
                  </a:cubicBezTo>
                  <a:cubicBezTo>
                    <a:pt x="197106" y="35965"/>
                    <a:pt x="207723" y="48740"/>
                    <a:pt x="221933" y="56028"/>
                  </a:cubicBezTo>
                  <a:lnTo>
                    <a:pt x="156373" y="91785"/>
                  </a:lnTo>
                  <a:cubicBezTo>
                    <a:pt x="156325" y="91807"/>
                    <a:pt x="156268" y="91786"/>
                    <a:pt x="156246" y="91739"/>
                  </a:cubicBezTo>
                  <a:cubicBezTo>
                    <a:pt x="156239" y="91720"/>
                    <a:pt x="156236" y="91700"/>
                    <a:pt x="156240" y="91680"/>
                  </a:cubicBezTo>
                  <a:close/>
                  <a:moveTo>
                    <a:pt x="338910" y="91785"/>
                  </a:moveTo>
                  <a:lnTo>
                    <a:pt x="273588" y="56152"/>
                  </a:lnTo>
                  <a:cubicBezTo>
                    <a:pt x="287847" y="48984"/>
                    <a:pt x="298415" y="36126"/>
                    <a:pt x="302686" y="20748"/>
                  </a:cubicBezTo>
                  <a:cubicBezTo>
                    <a:pt x="310430" y="22415"/>
                    <a:pt x="318250" y="24558"/>
                    <a:pt x="326070" y="26796"/>
                  </a:cubicBezTo>
                  <a:lnTo>
                    <a:pt x="339091" y="91680"/>
                  </a:lnTo>
                  <a:cubicBezTo>
                    <a:pt x="339120" y="91730"/>
                    <a:pt x="339102" y="91795"/>
                    <a:pt x="339053" y="91823"/>
                  </a:cubicBezTo>
                  <a:cubicBezTo>
                    <a:pt x="339003" y="91852"/>
                    <a:pt x="338939" y="91835"/>
                    <a:pt x="338910" y="91785"/>
                  </a:cubicBezTo>
                  <a:close/>
                </a:path>
              </a:pathLst>
            </a:custGeom>
            <a:solidFill>
              <a:srgbClr val="11366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 dirty="0"/>
            </a:p>
          </p:txBody>
        </p:sp>
      </p:grpSp>
      <p:pic>
        <p:nvPicPr>
          <p:cNvPr id="26" name="Picture 25" descr="A close-up of a person's hands&#10;&#10;AI-generated content may be incorrect.">
            <a:extLst>
              <a:ext uri="{FF2B5EF4-FFF2-40B4-BE49-F238E27FC236}">
                <a16:creationId xmlns:a16="http://schemas.microsoft.com/office/drawing/2014/main" id="{D4425560-72DC-BDE9-81F1-A168F792DC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2753" y="7097670"/>
            <a:ext cx="4853769" cy="22709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6787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4D3D89-2B81-CB61-C52C-745E0F2E89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Box 42">
            <a:extLst>
              <a:ext uri="{FF2B5EF4-FFF2-40B4-BE49-F238E27FC236}">
                <a16:creationId xmlns:a16="http://schemas.microsoft.com/office/drawing/2014/main" id="{D6FA41B1-8BD9-09BD-BB50-3197CE53D5E8}"/>
              </a:ext>
            </a:extLst>
          </p:cNvPr>
          <p:cNvSpPr txBox="1"/>
          <p:nvPr/>
        </p:nvSpPr>
        <p:spPr>
          <a:xfrm>
            <a:off x="920630" y="2460574"/>
            <a:ext cx="4267200" cy="9235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en-AU" dirty="0">
                <a:solidFill>
                  <a:srgbClr val="113768"/>
                </a:solidFill>
                <a:latin typeface="Gotham" panose="020B0604020202020204" charset="0"/>
                <a:ea typeface="Gotham"/>
                <a:cs typeface="Gotham" panose="020B0604020202020204" charset="0"/>
              </a:rPr>
              <a:t>A</a:t>
            </a:r>
            <a:r>
              <a:rPr lang="en-AU" dirty="0">
                <a:solidFill>
                  <a:srgbClr val="113768"/>
                </a:solidFill>
                <a:latin typeface="Gotham"/>
                <a:ea typeface="Gotham"/>
                <a:cs typeface="Gotham"/>
              </a:rPr>
              <a:t>lso known as </a:t>
            </a:r>
            <a:r>
              <a:rPr lang="en-AU" dirty="0">
                <a:solidFill>
                  <a:srgbClr val="113768"/>
                </a:solidFill>
                <a:latin typeface="Gotham Bold" panose="020B0604020202020204" charset="0"/>
                <a:ea typeface="Gotham"/>
                <a:cs typeface="Gotham Bold" panose="020B0604020202020204" charset="0"/>
              </a:rPr>
              <a:t>seats</a:t>
            </a:r>
            <a:r>
              <a:rPr lang="en-AU" dirty="0">
                <a:solidFill>
                  <a:srgbClr val="113768"/>
                </a:solidFill>
                <a:latin typeface="Gotham"/>
                <a:ea typeface="Gotham"/>
                <a:cs typeface="Gotham"/>
              </a:rPr>
              <a:t>, </a:t>
            </a:r>
            <a:r>
              <a:rPr lang="en-AU" dirty="0">
                <a:solidFill>
                  <a:srgbClr val="113768"/>
                </a:solidFill>
                <a:latin typeface="Gotham Bold" panose="020B0604020202020204" charset="0"/>
                <a:ea typeface="Gotham"/>
                <a:cs typeface="Gotham Bold" panose="020B0604020202020204" charset="0"/>
              </a:rPr>
              <a:t>electorates</a:t>
            </a:r>
            <a:r>
              <a:rPr lang="en-AU" dirty="0">
                <a:solidFill>
                  <a:srgbClr val="113768"/>
                </a:solidFill>
                <a:latin typeface="Gotham"/>
                <a:ea typeface="Gotham"/>
                <a:cs typeface="Gotham"/>
              </a:rPr>
              <a:t> are geographical areas represented by a </a:t>
            </a:r>
            <a:r>
              <a:rPr lang="en-AU" b="1" dirty="0">
                <a:solidFill>
                  <a:srgbClr val="113768"/>
                </a:solidFill>
                <a:latin typeface="Gotham Bold" panose="020B0604020202020204" charset="0"/>
                <a:ea typeface="Gotham"/>
                <a:cs typeface="Gotham Bold" panose="020B0604020202020204" charset="0"/>
              </a:rPr>
              <a:t>Member of Parliament </a:t>
            </a:r>
            <a:r>
              <a:rPr lang="en-AU" dirty="0">
                <a:solidFill>
                  <a:srgbClr val="113768"/>
                </a:solidFill>
                <a:latin typeface="Gotham Bold" panose="020B0604020202020204" charset="0"/>
                <a:ea typeface="Gotham"/>
                <a:cs typeface="Gotham Bold" panose="020B0604020202020204" charset="0"/>
              </a:rPr>
              <a:t>(MP). </a:t>
            </a:r>
            <a:endParaRPr lang="en-AU" dirty="0">
              <a:solidFill>
                <a:srgbClr val="113768"/>
              </a:solidFill>
              <a:latin typeface="Gotham"/>
              <a:ea typeface="Gotham"/>
              <a:cs typeface="Gotham"/>
            </a:endParaRPr>
          </a:p>
        </p:txBody>
      </p:sp>
      <p:sp>
        <p:nvSpPr>
          <p:cNvPr id="60" name="TextBox 19">
            <a:extLst>
              <a:ext uri="{FF2B5EF4-FFF2-40B4-BE49-F238E27FC236}">
                <a16:creationId xmlns:a16="http://schemas.microsoft.com/office/drawing/2014/main" id="{9D152A06-BB4D-C0BF-124E-5F51C0854AA2}"/>
              </a:ext>
            </a:extLst>
          </p:cNvPr>
          <p:cNvSpPr txBox="1"/>
          <p:nvPr/>
        </p:nvSpPr>
        <p:spPr>
          <a:xfrm>
            <a:off x="922905" y="481332"/>
            <a:ext cx="9632061" cy="10002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760"/>
              </a:lnSpc>
            </a:pPr>
            <a:r>
              <a:rPr lang="en-US" sz="6600" b="1" dirty="0">
                <a:solidFill>
                  <a:srgbClr val="113768"/>
                </a:solidFill>
                <a:latin typeface="Gotham Bold"/>
                <a:ea typeface="Gotham Bold"/>
                <a:cs typeface="Gotham Bold"/>
                <a:sym typeface="Gotham Bold"/>
              </a:rPr>
              <a:t>Electorates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003904E-83DD-3B23-9E43-B00DCD36CC92}"/>
              </a:ext>
            </a:extLst>
          </p:cNvPr>
          <p:cNvSpPr txBox="1"/>
          <p:nvPr/>
        </p:nvSpPr>
        <p:spPr>
          <a:xfrm>
            <a:off x="925179" y="3656715"/>
            <a:ext cx="4267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>
                <a:solidFill>
                  <a:srgbClr val="113768"/>
                </a:solidFill>
                <a:latin typeface="Gotham"/>
                <a:ea typeface="Gotham"/>
                <a:cs typeface="Gotham"/>
              </a:rPr>
              <a:t>Each electorate is designed to contain roughly the same number of voters, which means their physical size can vary greatly.</a:t>
            </a:r>
            <a:endParaRPr lang="en-A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8617932-71BF-14EE-D490-262AC7D690FF}"/>
              </a:ext>
            </a:extLst>
          </p:cNvPr>
          <p:cNvSpPr txBox="1"/>
          <p:nvPr/>
        </p:nvSpPr>
        <p:spPr>
          <a:xfrm>
            <a:off x="878916" y="5072007"/>
            <a:ext cx="42637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>
                <a:solidFill>
                  <a:srgbClr val="113768"/>
                </a:solidFill>
                <a:latin typeface="Gotham"/>
                <a:ea typeface="Gotham"/>
                <a:cs typeface="Gotham"/>
              </a:rPr>
              <a:t>The more people living in one region, the smaller the land size of the electorate. </a:t>
            </a:r>
          </a:p>
        </p:txBody>
      </p:sp>
      <p:pic>
        <p:nvPicPr>
          <p:cNvPr id="4" name="Picture 3" descr="A map of the western australia&#10;&#10;AI-generated content may be incorrect.">
            <a:extLst>
              <a:ext uri="{FF2B5EF4-FFF2-40B4-BE49-F238E27FC236}">
                <a16:creationId xmlns:a16="http://schemas.microsoft.com/office/drawing/2014/main" id="{61279344-3D19-7B9C-68AF-6880BB2B7D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4" t="3313" r="2648" b="1270"/>
          <a:stretch>
            <a:fillRect/>
          </a:stretch>
        </p:blipFill>
        <p:spPr>
          <a:xfrm>
            <a:off x="6629400" y="1333500"/>
            <a:ext cx="5447085" cy="7778153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 descr="A map of a city&#10;&#10;AI-generated content may be incorrect.">
            <a:extLst>
              <a:ext uri="{FF2B5EF4-FFF2-40B4-BE49-F238E27FC236}">
                <a16:creationId xmlns:a16="http://schemas.microsoft.com/office/drawing/2014/main" id="{D5334C80-66D5-DC30-7846-8E6B37181E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" t="1426" r="8399" b="16031"/>
          <a:stretch>
            <a:fillRect/>
          </a:stretch>
        </p:blipFill>
        <p:spPr>
          <a:xfrm>
            <a:off x="13258800" y="3450505"/>
            <a:ext cx="3953476" cy="4127347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7190DF5F-D60D-6DC3-7132-3069014A009D}"/>
              </a:ext>
            </a:extLst>
          </p:cNvPr>
          <p:cNvSpPr/>
          <p:nvPr/>
        </p:nvSpPr>
        <p:spPr>
          <a:xfrm>
            <a:off x="7619370" y="7624618"/>
            <a:ext cx="334545" cy="334545"/>
          </a:xfrm>
          <a:prstGeom prst="ellipse">
            <a:avLst/>
          </a:prstGeom>
          <a:solidFill>
            <a:srgbClr val="113668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cxnSp>
        <p:nvCxnSpPr>
          <p:cNvPr id="10" name="Connector: Elbow 9">
            <a:extLst>
              <a:ext uri="{FF2B5EF4-FFF2-40B4-BE49-F238E27FC236}">
                <a16:creationId xmlns:a16="http://schemas.microsoft.com/office/drawing/2014/main" id="{D97638CA-DCE2-6697-FA21-0D94C0F1BA78}"/>
              </a:ext>
            </a:extLst>
          </p:cNvPr>
          <p:cNvCxnSpPr>
            <a:cxnSpLocks/>
            <a:stCxn id="9" idx="6"/>
            <a:endCxn id="8" idx="2"/>
          </p:cNvCxnSpPr>
          <p:nvPr/>
        </p:nvCxnSpPr>
        <p:spPr>
          <a:xfrm flipV="1">
            <a:off x="7953915" y="5514179"/>
            <a:ext cx="5304885" cy="2277712"/>
          </a:xfrm>
          <a:prstGeom prst="bentConnector3">
            <a:avLst>
              <a:gd name="adj1" fmla="val 86789"/>
            </a:avLst>
          </a:prstGeom>
          <a:ln w="28575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669A320E-A173-9AFB-A936-AB7761CF93F4}"/>
              </a:ext>
            </a:extLst>
          </p:cNvPr>
          <p:cNvSpPr txBox="1"/>
          <p:nvPr/>
        </p:nvSpPr>
        <p:spPr>
          <a:xfrm>
            <a:off x="924042" y="6215418"/>
            <a:ext cx="42637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  <a:latin typeface="Gotham Bold" panose="020B0604020202020204" charset="0"/>
                <a:cs typeface="Gotham Bold" panose="020B0604020202020204" charset="0"/>
              </a:rPr>
              <a:t>Western Australia </a:t>
            </a:r>
            <a:r>
              <a:rPr lang="en-US" dirty="0">
                <a:solidFill>
                  <a:schemeClr val="accent1"/>
                </a:solidFill>
                <a:latin typeface="Gotham" panose="020B0604020202020204" charset="0"/>
                <a:cs typeface="Gotham" panose="020B0604020202020204" charset="0"/>
              </a:rPr>
              <a:t>is divided into 59 Legislative Assembly districts, with one whole of State electorate for the Legislative Council. </a:t>
            </a:r>
            <a:endParaRPr lang="en-AU" dirty="0">
              <a:solidFill>
                <a:schemeClr val="accent1"/>
              </a:solidFill>
              <a:latin typeface="Gotham" panose="020B0604020202020204" charset="0"/>
              <a:cs typeface="Gotham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3309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50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1" dur="50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2" dur="50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50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6" grpId="0"/>
      <p:bldP spid="7" grpId="0"/>
      <p:bldP spid="9" grpId="0" animBg="1"/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93539F-8666-C254-676D-5756D0A9EC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11">
            <a:extLst>
              <a:ext uri="{FF2B5EF4-FFF2-40B4-BE49-F238E27FC236}">
                <a16:creationId xmlns:a16="http://schemas.microsoft.com/office/drawing/2014/main" id="{BFA319B5-2838-5946-3018-72346F86CBC8}"/>
              </a:ext>
            </a:extLst>
          </p:cNvPr>
          <p:cNvSpPr/>
          <p:nvPr/>
        </p:nvSpPr>
        <p:spPr>
          <a:xfrm>
            <a:off x="7083056" y="187357"/>
            <a:ext cx="2031065" cy="1678167"/>
          </a:xfrm>
          <a:custGeom>
            <a:avLst/>
            <a:gdLst/>
            <a:ahLst/>
            <a:cxnLst/>
            <a:rect l="l" t="t" r="r" b="b"/>
            <a:pathLst>
              <a:path w="2031065" h="1678167">
                <a:moveTo>
                  <a:pt x="0" y="0"/>
                </a:moveTo>
                <a:lnTo>
                  <a:pt x="2031065" y="0"/>
                </a:lnTo>
                <a:lnTo>
                  <a:pt x="2031065" y="1678167"/>
                </a:lnTo>
                <a:lnTo>
                  <a:pt x="0" y="16781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4" name="Freeform 12">
            <a:extLst>
              <a:ext uri="{FF2B5EF4-FFF2-40B4-BE49-F238E27FC236}">
                <a16:creationId xmlns:a16="http://schemas.microsoft.com/office/drawing/2014/main" id="{621071FA-FC38-E99B-AFC6-8CBC91B76D09}"/>
              </a:ext>
            </a:extLst>
          </p:cNvPr>
          <p:cNvSpPr/>
          <p:nvPr/>
        </p:nvSpPr>
        <p:spPr>
          <a:xfrm>
            <a:off x="13475934" y="887901"/>
            <a:ext cx="3147486" cy="3219934"/>
          </a:xfrm>
          <a:custGeom>
            <a:avLst/>
            <a:gdLst/>
            <a:ahLst/>
            <a:cxnLst/>
            <a:rect l="l" t="t" r="r" b="b"/>
            <a:pathLst>
              <a:path w="3147486" h="3219934">
                <a:moveTo>
                  <a:pt x="0" y="0"/>
                </a:moveTo>
                <a:lnTo>
                  <a:pt x="3147486" y="0"/>
                </a:lnTo>
                <a:lnTo>
                  <a:pt x="3147486" y="3219934"/>
                </a:lnTo>
                <a:lnTo>
                  <a:pt x="0" y="321993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grpSp>
        <p:nvGrpSpPr>
          <p:cNvPr id="5" name="Group 13">
            <a:extLst>
              <a:ext uri="{FF2B5EF4-FFF2-40B4-BE49-F238E27FC236}">
                <a16:creationId xmlns:a16="http://schemas.microsoft.com/office/drawing/2014/main" id="{0138DB35-FD41-2F8A-A623-0DACB08D32A0}"/>
              </a:ext>
            </a:extLst>
          </p:cNvPr>
          <p:cNvGrpSpPr/>
          <p:nvPr/>
        </p:nvGrpSpPr>
        <p:grpSpPr>
          <a:xfrm>
            <a:off x="13470247" y="5350497"/>
            <a:ext cx="3256999" cy="2910677"/>
            <a:chOff x="0" y="0"/>
            <a:chExt cx="4342665" cy="3880903"/>
          </a:xfrm>
        </p:grpSpPr>
        <p:sp>
          <p:nvSpPr>
            <p:cNvPr id="6" name="Freeform 14">
              <a:extLst>
                <a:ext uri="{FF2B5EF4-FFF2-40B4-BE49-F238E27FC236}">
                  <a16:creationId xmlns:a16="http://schemas.microsoft.com/office/drawing/2014/main" id="{1B7E32E9-8EB2-5825-0E30-9AF44893C99C}"/>
                </a:ext>
              </a:extLst>
            </p:cNvPr>
            <p:cNvSpPr/>
            <p:nvPr/>
          </p:nvSpPr>
          <p:spPr>
            <a:xfrm>
              <a:off x="0" y="676029"/>
              <a:ext cx="4342665" cy="3204874"/>
            </a:xfrm>
            <a:custGeom>
              <a:avLst/>
              <a:gdLst/>
              <a:ahLst/>
              <a:cxnLst/>
              <a:rect l="l" t="t" r="r" b="b"/>
              <a:pathLst>
                <a:path w="4342665" h="3204874">
                  <a:moveTo>
                    <a:pt x="0" y="0"/>
                  </a:moveTo>
                  <a:lnTo>
                    <a:pt x="4342665" y="0"/>
                  </a:lnTo>
                  <a:lnTo>
                    <a:pt x="4342665" y="3204874"/>
                  </a:lnTo>
                  <a:lnTo>
                    <a:pt x="0" y="32048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t="-38620"/>
              </a:stretch>
            </a:blipFill>
          </p:spPr>
          <p:txBody>
            <a:bodyPr/>
            <a:lstStyle/>
            <a:p>
              <a:endParaRPr lang="en-AU"/>
            </a:p>
          </p:txBody>
        </p:sp>
        <p:grpSp>
          <p:nvGrpSpPr>
            <p:cNvPr id="7" name="Group 15">
              <a:extLst>
                <a:ext uri="{FF2B5EF4-FFF2-40B4-BE49-F238E27FC236}">
                  <a16:creationId xmlns:a16="http://schemas.microsoft.com/office/drawing/2014/main" id="{93591142-C11E-DDB0-6918-CA90497B774F}"/>
                </a:ext>
              </a:extLst>
            </p:cNvPr>
            <p:cNvGrpSpPr/>
            <p:nvPr/>
          </p:nvGrpSpPr>
          <p:grpSpPr>
            <a:xfrm>
              <a:off x="1680941" y="348970"/>
              <a:ext cx="749241" cy="768529"/>
              <a:chOff x="0" y="0"/>
              <a:chExt cx="138046" cy="141599"/>
            </a:xfrm>
          </p:grpSpPr>
          <p:sp>
            <p:nvSpPr>
              <p:cNvPr id="9" name="Freeform 16">
                <a:extLst>
                  <a:ext uri="{FF2B5EF4-FFF2-40B4-BE49-F238E27FC236}">
                    <a16:creationId xmlns:a16="http://schemas.microsoft.com/office/drawing/2014/main" id="{355CB368-A961-EA34-C33D-B6C057EFA169}"/>
                  </a:ext>
                </a:extLst>
              </p:cNvPr>
              <p:cNvSpPr/>
              <p:nvPr/>
            </p:nvSpPr>
            <p:spPr>
              <a:xfrm>
                <a:off x="0" y="0"/>
                <a:ext cx="138046" cy="141599"/>
              </a:xfrm>
              <a:custGeom>
                <a:avLst/>
                <a:gdLst/>
                <a:ahLst/>
                <a:cxnLst/>
                <a:rect l="l" t="t" r="r" b="b"/>
                <a:pathLst>
                  <a:path w="138046" h="141599">
                    <a:moveTo>
                      <a:pt x="0" y="0"/>
                    </a:moveTo>
                    <a:lnTo>
                      <a:pt x="138046" y="0"/>
                    </a:lnTo>
                    <a:lnTo>
                      <a:pt x="138046" y="141599"/>
                    </a:lnTo>
                    <a:lnTo>
                      <a:pt x="0" y="141599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10" name="TextBox 17">
                <a:extLst>
                  <a:ext uri="{FF2B5EF4-FFF2-40B4-BE49-F238E27FC236}">
                    <a16:creationId xmlns:a16="http://schemas.microsoft.com/office/drawing/2014/main" id="{5EDCA3B1-2076-2664-BFE0-4E80AFC6406E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138046" cy="179699"/>
              </a:xfrm>
              <a:prstGeom prst="rect">
                <a:avLst/>
              </a:prstGeom>
            </p:spPr>
            <p:txBody>
              <a:bodyPr lIns="54462" tIns="54462" rIns="54462" bIns="54462" rtlCol="0" anchor="ctr"/>
              <a:lstStyle/>
              <a:p>
                <a:pPr algn="ctr">
                  <a:lnSpc>
                    <a:spcPts val="2940"/>
                  </a:lnSpc>
                </a:pPr>
                <a:endParaRPr/>
              </a:p>
            </p:txBody>
          </p:sp>
        </p:grpSp>
        <p:sp>
          <p:nvSpPr>
            <p:cNvPr id="8" name="Freeform 18">
              <a:extLst>
                <a:ext uri="{FF2B5EF4-FFF2-40B4-BE49-F238E27FC236}">
                  <a16:creationId xmlns:a16="http://schemas.microsoft.com/office/drawing/2014/main" id="{F19477C5-68E5-6F3E-106E-0F11F591361D}"/>
                </a:ext>
              </a:extLst>
            </p:cNvPr>
            <p:cNvSpPr/>
            <p:nvPr/>
          </p:nvSpPr>
          <p:spPr>
            <a:xfrm>
              <a:off x="1271685" y="0"/>
              <a:ext cx="1148151" cy="1148151"/>
            </a:xfrm>
            <a:custGeom>
              <a:avLst/>
              <a:gdLst/>
              <a:ahLst/>
              <a:cxnLst/>
              <a:rect l="l" t="t" r="r" b="b"/>
              <a:pathLst>
                <a:path w="1148151" h="1148151">
                  <a:moveTo>
                    <a:pt x="0" y="0"/>
                  </a:moveTo>
                  <a:lnTo>
                    <a:pt x="1148151" y="0"/>
                  </a:lnTo>
                  <a:lnTo>
                    <a:pt x="1148151" y="1148151"/>
                  </a:lnTo>
                  <a:lnTo>
                    <a:pt x="0" y="11481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</p:grpSp>
      <p:sp>
        <p:nvSpPr>
          <p:cNvPr id="12" name="TextBox 20">
            <a:extLst>
              <a:ext uri="{FF2B5EF4-FFF2-40B4-BE49-F238E27FC236}">
                <a16:creationId xmlns:a16="http://schemas.microsoft.com/office/drawing/2014/main" id="{5E10CFA2-9695-5BD7-B8AC-B993172AE63E}"/>
              </a:ext>
            </a:extLst>
          </p:cNvPr>
          <p:cNvSpPr txBox="1"/>
          <p:nvPr/>
        </p:nvSpPr>
        <p:spPr>
          <a:xfrm>
            <a:off x="1011639" y="5558254"/>
            <a:ext cx="10307191" cy="11537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080"/>
              </a:lnSpc>
              <a:spcBef>
                <a:spcPct val="0"/>
              </a:spcBef>
            </a:pPr>
            <a:r>
              <a:rPr lang="en-US" dirty="0">
                <a:solidFill>
                  <a:srgbClr val="113768"/>
                </a:solidFill>
                <a:latin typeface="Gotham"/>
                <a:ea typeface="Gotham"/>
                <a:cs typeface="Gotham"/>
                <a:sym typeface="Gotham"/>
              </a:rPr>
              <a:t>Parliament has two parts: the </a:t>
            </a:r>
            <a:r>
              <a:rPr lang="en-US" b="1" dirty="0">
                <a:solidFill>
                  <a:srgbClr val="113768"/>
                </a:solidFill>
                <a:latin typeface="Gotham Bold"/>
                <a:ea typeface="Gotham Bold"/>
                <a:cs typeface="Gotham Bold"/>
                <a:sym typeface="Gotham"/>
              </a:rPr>
              <a:t>Upper House </a:t>
            </a:r>
            <a:r>
              <a:rPr lang="en-US" dirty="0">
                <a:solidFill>
                  <a:srgbClr val="113768"/>
                </a:solidFill>
                <a:latin typeface="Gotham"/>
                <a:ea typeface="Gotham"/>
                <a:cs typeface="Gotham"/>
                <a:sym typeface="Gotham"/>
              </a:rPr>
              <a:t>and the </a:t>
            </a:r>
            <a:r>
              <a:rPr lang="en-US" b="1" dirty="0">
                <a:solidFill>
                  <a:srgbClr val="113768"/>
                </a:solidFill>
                <a:latin typeface="Gotham Bold"/>
                <a:ea typeface="Gotham Bold"/>
                <a:cs typeface="Gotham Bold"/>
                <a:sym typeface="Gotham"/>
              </a:rPr>
              <a:t>Lower House</a:t>
            </a:r>
            <a:r>
              <a:rPr lang="en-US" dirty="0">
                <a:solidFill>
                  <a:srgbClr val="113768"/>
                </a:solidFill>
                <a:latin typeface="Gotham"/>
                <a:ea typeface="Gotham"/>
                <a:cs typeface="Gotham"/>
                <a:sym typeface="Gotham"/>
              </a:rPr>
              <a:t>. Two different groups sit in these “houses”. The people elected to these houses are called </a:t>
            </a:r>
            <a:r>
              <a:rPr lang="en-US" b="1" dirty="0">
                <a:solidFill>
                  <a:srgbClr val="113768"/>
                </a:solidFill>
                <a:latin typeface="Gotham Bold"/>
                <a:ea typeface="Gotham Bold"/>
                <a:cs typeface="Gotham Bold"/>
                <a:sym typeface="Gotham Bold"/>
              </a:rPr>
              <a:t>Members of Parliament (or MPs). </a:t>
            </a:r>
          </a:p>
        </p:txBody>
      </p:sp>
      <p:sp>
        <p:nvSpPr>
          <p:cNvPr id="13" name="TextBox 21">
            <a:extLst>
              <a:ext uri="{FF2B5EF4-FFF2-40B4-BE49-F238E27FC236}">
                <a16:creationId xmlns:a16="http://schemas.microsoft.com/office/drawing/2014/main" id="{B3DFC03E-FA98-4648-3971-AEBC6EBACAE1}"/>
              </a:ext>
            </a:extLst>
          </p:cNvPr>
          <p:cNvSpPr txBox="1"/>
          <p:nvPr/>
        </p:nvSpPr>
        <p:spPr>
          <a:xfrm>
            <a:off x="1011640" y="647914"/>
            <a:ext cx="12939651" cy="10002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760"/>
              </a:lnSpc>
            </a:pPr>
            <a:r>
              <a:rPr lang="en-US" sz="8000" b="1">
                <a:solidFill>
                  <a:srgbClr val="113768"/>
                </a:solidFill>
                <a:latin typeface="Gotham Bold"/>
                <a:ea typeface="Gotham Bold"/>
                <a:cs typeface="Gotham Bold"/>
                <a:sym typeface="Gotham Bold"/>
              </a:rPr>
              <a:t>Parliament</a:t>
            </a:r>
          </a:p>
        </p:txBody>
      </p:sp>
      <p:sp>
        <p:nvSpPr>
          <p:cNvPr id="14" name="TextBox 22">
            <a:extLst>
              <a:ext uri="{FF2B5EF4-FFF2-40B4-BE49-F238E27FC236}">
                <a16:creationId xmlns:a16="http://schemas.microsoft.com/office/drawing/2014/main" id="{8BADC7C3-5368-D392-4B7B-DF8BA9FC6210}"/>
              </a:ext>
            </a:extLst>
          </p:cNvPr>
          <p:cNvSpPr txBox="1"/>
          <p:nvPr/>
        </p:nvSpPr>
        <p:spPr>
          <a:xfrm>
            <a:off x="1011639" y="2350943"/>
            <a:ext cx="10307191" cy="28600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AU" dirty="0">
                <a:solidFill>
                  <a:srgbClr val="113768"/>
                </a:solidFill>
                <a:latin typeface="Gotham" panose="020B0604020202020204" charset="0"/>
                <a:cs typeface="Gotham" panose="020B0604020202020204" charset="0"/>
              </a:rPr>
              <a:t>Before 1901, Australia was made up of SIX British colonies. These colonies decided to join together or ‘federate’ to form one country.</a:t>
            </a:r>
          </a:p>
          <a:p>
            <a:pPr>
              <a:lnSpc>
                <a:spcPct val="150000"/>
              </a:lnSpc>
            </a:pPr>
            <a:endParaRPr lang="en-AU" dirty="0">
              <a:solidFill>
                <a:srgbClr val="113768"/>
              </a:solidFill>
              <a:latin typeface="Gotham" panose="020B0604020202020204" charset="0"/>
              <a:cs typeface="Gotham" panose="020B0604020202020204" charset="0"/>
            </a:endParaRPr>
          </a:p>
          <a:p>
            <a:pPr>
              <a:lnSpc>
                <a:spcPct val="150000"/>
              </a:lnSpc>
            </a:pPr>
            <a:r>
              <a:rPr lang="en-AU" dirty="0">
                <a:solidFill>
                  <a:srgbClr val="113768"/>
                </a:solidFill>
                <a:latin typeface="Gotham" panose="020B0604020202020204" charset="0"/>
                <a:cs typeface="Gotham" panose="020B0604020202020204" charset="0"/>
              </a:rPr>
              <a:t>The Commonwealth of Australia, officially becoming a nation on January 1, 1901. </a:t>
            </a:r>
          </a:p>
          <a:p>
            <a:pPr>
              <a:lnSpc>
                <a:spcPct val="150000"/>
              </a:lnSpc>
            </a:pPr>
            <a:endParaRPr lang="en-AU" dirty="0">
              <a:solidFill>
                <a:srgbClr val="113768"/>
              </a:solidFill>
              <a:latin typeface="Gotham" panose="020B0604020202020204" charset="0"/>
              <a:cs typeface="Gotham" panose="020B0604020202020204" charset="0"/>
            </a:endParaRPr>
          </a:p>
          <a:p>
            <a:pPr>
              <a:lnSpc>
                <a:spcPct val="150000"/>
              </a:lnSpc>
            </a:pPr>
            <a:r>
              <a:rPr lang="en-AU" dirty="0">
                <a:solidFill>
                  <a:srgbClr val="113768"/>
                </a:solidFill>
                <a:latin typeface="Gotham" panose="020B0604020202020204" charset="0"/>
                <a:cs typeface="Gotham" panose="020B0604020202020204" charset="0"/>
              </a:rPr>
              <a:t>Australia adopted the British model for government called the </a:t>
            </a:r>
            <a:r>
              <a:rPr lang="en-AU" dirty="0">
                <a:solidFill>
                  <a:srgbClr val="113768"/>
                </a:solidFill>
                <a:latin typeface="Gotham Bold" panose="020B0604020202020204" charset="0"/>
                <a:cs typeface="Gotham Bold" panose="020B0604020202020204" charset="0"/>
              </a:rPr>
              <a:t>Westminster system</a:t>
            </a:r>
            <a:r>
              <a:rPr lang="en-AU" dirty="0">
                <a:solidFill>
                  <a:srgbClr val="113768"/>
                </a:solidFill>
                <a:latin typeface="Gotham" panose="020B0604020202020204" charset="0"/>
                <a:cs typeface="Gotham" panose="020B0604020202020204" charset="0"/>
              </a:rPr>
              <a:t>, which </a:t>
            </a:r>
            <a:r>
              <a:rPr lang="en-US" dirty="0">
                <a:solidFill>
                  <a:srgbClr val="113768"/>
                </a:solidFill>
                <a:latin typeface="Gotham"/>
                <a:ea typeface="Gotham"/>
                <a:cs typeface="Gotham"/>
                <a:sym typeface="Gotham"/>
              </a:rPr>
              <a:t>operates as a group of elected representatives called </a:t>
            </a:r>
            <a:r>
              <a:rPr lang="en-US" b="1" dirty="0">
                <a:solidFill>
                  <a:srgbClr val="113768"/>
                </a:solidFill>
                <a:latin typeface="Gotham Bold"/>
                <a:ea typeface="Gotham Bold"/>
                <a:cs typeface="Gotham Bold"/>
                <a:sym typeface="Gotham Bold"/>
              </a:rPr>
              <a:t>Parliament.</a:t>
            </a:r>
            <a:r>
              <a:rPr lang="en-US" dirty="0">
                <a:solidFill>
                  <a:srgbClr val="113768"/>
                </a:solidFill>
                <a:latin typeface="Gotham"/>
                <a:ea typeface="Gotham"/>
                <a:cs typeface="Gotham"/>
                <a:sym typeface="Gotham"/>
              </a:rPr>
              <a:t> </a:t>
            </a:r>
            <a:endParaRPr lang="en-AU" dirty="0">
              <a:latin typeface="Gotham" panose="020B0604020202020204" charset="0"/>
              <a:cs typeface="Gotham" panose="020B0604020202020204" charset="0"/>
            </a:endParaRPr>
          </a:p>
        </p:txBody>
      </p:sp>
      <p:sp>
        <p:nvSpPr>
          <p:cNvPr id="15" name="TextBox 28">
            <a:extLst>
              <a:ext uri="{FF2B5EF4-FFF2-40B4-BE49-F238E27FC236}">
                <a16:creationId xmlns:a16="http://schemas.microsoft.com/office/drawing/2014/main" id="{FD7F02A2-0A58-3438-ACC6-C48E453172AB}"/>
              </a:ext>
            </a:extLst>
          </p:cNvPr>
          <p:cNvSpPr txBox="1"/>
          <p:nvPr/>
        </p:nvSpPr>
        <p:spPr>
          <a:xfrm>
            <a:off x="12877127" y="4154813"/>
            <a:ext cx="3954879" cy="6463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400">
                <a:solidFill>
                  <a:srgbClr val="113768"/>
                </a:solidFill>
                <a:latin typeface="Gotham"/>
                <a:ea typeface="Gotham"/>
                <a:cs typeface="Gotham"/>
                <a:sym typeface="Gotham"/>
              </a:rPr>
              <a:t>In the </a:t>
            </a:r>
            <a:r>
              <a:rPr lang="en-US" sz="1400" b="1">
                <a:solidFill>
                  <a:srgbClr val="113768"/>
                </a:solidFill>
                <a:latin typeface="Gotham Bold"/>
                <a:ea typeface="Gotham Bold"/>
                <a:cs typeface="Gotham Bold"/>
                <a:sym typeface="Gotham Bold"/>
              </a:rPr>
              <a:t>Lower House</a:t>
            </a:r>
            <a:r>
              <a:rPr lang="en-US" sz="1400">
                <a:solidFill>
                  <a:srgbClr val="113768"/>
                </a:solidFill>
                <a:latin typeface="Gotham"/>
                <a:ea typeface="Gotham"/>
                <a:cs typeface="Gotham"/>
                <a:sym typeface="Gotham"/>
              </a:rPr>
              <a:t>, the members of parliament make and pass the laws, working with the Upper House.</a:t>
            </a:r>
          </a:p>
        </p:txBody>
      </p:sp>
      <p:sp>
        <p:nvSpPr>
          <p:cNvPr id="16" name="TextBox 29">
            <a:extLst>
              <a:ext uri="{FF2B5EF4-FFF2-40B4-BE49-F238E27FC236}">
                <a16:creationId xmlns:a16="http://schemas.microsoft.com/office/drawing/2014/main" id="{C6988EC0-0289-94D9-D108-3495F2B3A7F3}"/>
              </a:ext>
            </a:extLst>
          </p:cNvPr>
          <p:cNvSpPr txBox="1"/>
          <p:nvPr/>
        </p:nvSpPr>
        <p:spPr>
          <a:xfrm>
            <a:off x="12874439" y="8338394"/>
            <a:ext cx="4274957" cy="6463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400">
                <a:solidFill>
                  <a:srgbClr val="113768"/>
                </a:solidFill>
                <a:latin typeface="Gotham"/>
                <a:ea typeface="Gotham"/>
                <a:cs typeface="Gotham"/>
                <a:sym typeface="Gotham"/>
              </a:rPr>
              <a:t>In the </a:t>
            </a:r>
            <a:r>
              <a:rPr lang="en-US" sz="1400" b="1">
                <a:solidFill>
                  <a:srgbClr val="113768"/>
                </a:solidFill>
                <a:latin typeface="Gotham Bold"/>
                <a:ea typeface="Gotham Bold"/>
                <a:cs typeface="Gotham Bold"/>
                <a:sym typeface="Gotham Bold"/>
              </a:rPr>
              <a:t>Upper house</a:t>
            </a:r>
            <a:r>
              <a:rPr lang="en-US" sz="1400">
                <a:solidFill>
                  <a:srgbClr val="113768"/>
                </a:solidFill>
                <a:latin typeface="Gotham"/>
                <a:ea typeface="Gotham"/>
                <a:cs typeface="Gotham"/>
                <a:sym typeface="Gotham"/>
              </a:rPr>
              <a:t>, the members of parliament review the laws made by the Lower House and can ask for changes if they think it’s needed.</a:t>
            </a:r>
          </a:p>
        </p:txBody>
      </p:sp>
      <p:grpSp>
        <p:nvGrpSpPr>
          <p:cNvPr id="17" name="Group 23">
            <a:extLst>
              <a:ext uri="{FF2B5EF4-FFF2-40B4-BE49-F238E27FC236}">
                <a16:creationId xmlns:a16="http://schemas.microsoft.com/office/drawing/2014/main" id="{76CBBC7B-FB08-BBD0-729A-1EED790F3B96}"/>
              </a:ext>
            </a:extLst>
          </p:cNvPr>
          <p:cNvGrpSpPr/>
          <p:nvPr/>
        </p:nvGrpSpPr>
        <p:grpSpPr>
          <a:xfrm>
            <a:off x="-655404" y="8310515"/>
            <a:ext cx="12080831" cy="1456196"/>
            <a:chOff x="0" y="-192881"/>
            <a:chExt cx="16107774" cy="1941594"/>
          </a:xfrm>
        </p:grpSpPr>
        <p:grpSp>
          <p:nvGrpSpPr>
            <p:cNvPr id="18" name="Group 24">
              <a:extLst>
                <a:ext uri="{FF2B5EF4-FFF2-40B4-BE49-F238E27FC236}">
                  <a16:creationId xmlns:a16="http://schemas.microsoft.com/office/drawing/2014/main" id="{EDDBB71D-049F-B2F5-8E76-42909D9BC8CA}"/>
                </a:ext>
              </a:extLst>
            </p:cNvPr>
            <p:cNvGrpSpPr/>
            <p:nvPr/>
          </p:nvGrpSpPr>
          <p:grpSpPr>
            <a:xfrm>
              <a:off x="0" y="-192881"/>
              <a:ext cx="16107774" cy="1941594"/>
              <a:chOff x="0" y="-38100"/>
              <a:chExt cx="3181783" cy="383525"/>
            </a:xfrm>
          </p:grpSpPr>
          <p:sp>
            <p:nvSpPr>
              <p:cNvPr id="20" name="Freeform 25">
                <a:extLst>
                  <a:ext uri="{FF2B5EF4-FFF2-40B4-BE49-F238E27FC236}">
                    <a16:creationId xmlns:a16="http://schemas.microsoft.com/office/drawing/2014/main" id="{DF39800E-EF1C-D1D0-57FF-211E9F55F2C8}"/>
                  </a:ext>
                </a:extLst>
              </p:cNvPr>
              <p:cNvSpPr/>
              <p:nvPr/>
            </p:nvSpPr>
            <p:spPr>
              <a:xfrm>
                <a:off x="74208" y="0"/>
                <a:ext cx="3107575" cy="345425"/>
              </a:xfrm>
              <a:custGeom>
                <a:avLst/>
                <a:gdLst/>
                <a:ahLst/>
                <a:cxnLst/>
                <a:rect l="l" t="t" r="r" b="b"/>
                <a:pathLst>
                  <a:path w="3107575" h="345425">
                    <a:moveTo>
                      <a:pt x="9186" y="0"/>
                    </a:moveTo>
                    <a:lnTo>
                      <a:pt x="3098389" y="0"/>
                    </a:lnTo>
                    <a:cubicBezTo>
                      <a:pt x="3100825" y="0"/>
                      <a:pt x="3103161" y="968"/>
                      <a:pt x="3104884" y="2691"/>
                    </a:cubicBezTo>
                    <a:cubicBezTo>
                      <a:pt x="3106607" y="4413"/>
                      <a:pt x="3107575" y="6750"/>
                      <a:pt x="3107575" y="9186"/>
                    </a:cubicBezTo>
                    <a:lnTo>
                      <a:pt x="3107575" y="336239"/>
                    </a:lnTo>
                    <a:cubicBezTo>
                      <a:pt x="3107575" y="341312"/>
                      <a:pt x="3103462" y="345425"/>
                      <a:pt x="3098389" y="345425"/>
                    </a:cubicBezTo>
                    <a:lnTo>
                      <a:pt x="9186" y="345425"/>
                    </a:lnTo>
                    <a:cubicBezTo>
                      <a:pt x="4113" y="345425"/>
                      <a:pt x="0" y="341312"/>
                      <a:pt x="0" y="336239"/>
                    </a:cubicBezTo>
                    <a:lnTo>
                      <a:pt x="0" y="9186"/>
                    </a:lnTo>
                    <a:cubicBezTo>
                      <a:pt x="0" y="4113"/>
                      <a:pt x="4113" y="0"/>
                      <a:pt x="9186" y="0"/>
                    </a:cubicBezTo>
                    <a:close/>
                  </a:path>
                </a:pathLst>
              </a:custGeom>
              <a:solidFill>
                <a:srgbClr val="113768"/>
              </a:solidFill>
            </p:spPr>
            <p:txBody>
              <a:bodyPr/>
              <a:lstStyle/>
              <a:p>
                <a:endParaRPr lang="en-AU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1" name="TextBox 26">
                <a:extLst>
                  <a:ext uri="{FF2B5EF4-FFF2-40B4-BE49-F238E27FC236}">
                    <a16:creationId xmlns:a16="http://schemas.microsoft.com/office/drawing/2014/main" id="{BFFCCE8A-84F5-1DBC-8A5F-9DADCF641ECD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3107575" cy="3835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40"/>
                  </a:lnSpc>
                </a:pPr>
                <a:endParaRPr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9" name="TextBox 27">
              <a:extLst>
                <a:ext uri="{FF2B5EF4-FFF2-40B4-BE49-F238E27FC236}">
                  <a16:creationId xmlns:a16="http://schemas.microsoft.com/office/drawing/2014/main" id="{9A01F340-5DEA-C4F1-55D6-66B772849693}"/>
                </a:ext>
              </a:extLst>
            </p:cNvPr>
            <p:cNvSpPr txBox="1"/>
            <p:nvPr/>
          </p:nvSpPr>
          <p:spPr>
            <a:xfrm>
              <a:off x="1833812" y="391333"/>
              <a:ext cx="13454023" cy="9580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60"/>
                </a:lnSpc>
              </a:pPr>
              <a:r>
                <a:rPr lang="en-US" dirty="0">
                  <a:solidFill>
                    <a:srgbClr val="FFFFFF"/>
                  </a:solidFill>
                  <a:latin typeface="Gotham"/>
                  <a:ea typeface="Gotham"/>
                  <a:cs typeface="Gotham"/>
                  <a:sym typeface="Gotham"/>
                </a:rPr>
                <a:t>When Australians </a:t>
              </a:r>
              <a:r>
                <a:rPr lang="en-US" b="1" dirty="0">
                  <a:solidFill>
                    <a:srgbClr val="FFFFFF"/>
                  </a:solidFill>
                  <a:latin typeface="Gotham Bold"/>
                  <a:ea typeface="Gotham Bold"/>
                  <a:cs typeface="Gotham Bold"/>
                  <a:sym typeface="Gotham Bold"/>
                </a:rPr>
                <a:t>vote,</a:t>
              </a:r>
              <a:r>
                <a:rPr lang="en-US" dirty="0">
                  <a:solidFill>
                    <a:srgbClr val="FFFFFF"/>
                  </a:solidFill>
                  <a:latin typeface="Gotham"/>
                  <a:ea typeface="Gotham"/>
                  <a:cs typeface="Gotham"/>
                  <a:sym typeface="Gotham"/>
                </a:rPr>
                <a:t> they choose the people they want to sit in parliament to make the laws </a:t>
              </a:r>
              <a:r>
                <a:rPr lang="en-US" dirty="0">
                  <a:solidFill>
                    <a:schemeClr val="bg1"/>
                  </a:solidFill>
                  <a:latin typeface="Gotham"/>
                  <a:ea typeface="Gotham"/>
                  <a:cs typeface="Gotham"/>
                  <a:sym typeface="Gotham"/>
                </a:rPr>
                <a:t>for the benefit of all Australians. </a:t>
              </a:r>
            </a:p>
          </p:txBody>
        </p:sp>
      </p:grpSp>
      <p:sp>
        <p:nvSpPr>
          <p:cNvPr id="2" name="TextBox 20">
            <a:extLst>
              <a:ext uri="{FF2B5EF4-FFF2-40B4-BE49-F238E27FC236}">
                <a16:creationId xmlns:a16="http://schemas.microsoft.com/office/drawing/2014/main" id="{8DDB930C-E0A6-A437-04AA-2733D21B9D38}"/>
              </a:ext>
            </a:extLst>
          </p:cNvPr>
          <p:cNvSpPr txBox="1"/>
          <p:nvPr/>
        </p:nvSpPr>
        <p:spPr>
          <a:xfrm>
            <a:off x="1011638" y="7059346"/>
            <a:ext cx="10278638" cy="7634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080"/>
              </a:lnSpc>
              <a:spcBef>
                <a:spcPct val="0"/>
              </a:spcBef>
            </a:pPr>
            <a:r>
              <a:rPr lang="en-US" dirty="0">
                <a:solidFill>
                  <a:srgbClr val="113768"/>
                </a:solidFill>
                <a:latin typeface="Gotham" panose="020B0604020202020204" charset="0"/>
                <a:ea typeface="Gotham"/>
                <a:cs typeface="Gotham" panose="020B0604020202020204" charset="0"/>
                <a:sym typeface="Gotham"/>
              </a:rPr>
              <a:t>The political party with the most members </a:t>
            </a:r>
            <a:r>
              <a:rPr lang="en-US" dirty="0">
                <a:solidFill>
                  <a:srgbClr val="113768"/>
                </a:solidFill>
                <a:latin typeface="Gotham"/>
                <a:ea typeface="Gotham"/>
                <a:cs typeface="Gotham"/>
                <a:sym typeface="Gotham"/>
              </a:rPr>
              <a:t>in the </a:t>
            </a:r>
            <a:r>
              <a:rPr lang="en-US" b="1" dirty="0">
                <a:solidFill>
                  <a:srgbClr val="113768"/>
                </a:solidFill>
                <a:latin typeface="Gotham Bold"/>
                <a:ea typeface="Gotham Bold"/>
                <a:cs typeface="Gotham Bold"/>
                <a:sym typeface="Gotham"/>
              </a:rPr>
              <a:t>Lower House </a:t>
            </a:r>
            <a:r>
              <a:rPr lang="en-US" dirty="0">
                <a:solidFill>
                  <a:srgbClr val="113768"/>
                </a:solidFill>
                <a:latin typeface="Gotham" panose="020B0604020202020204" charset="0"/>
                <a:ea typeface="Gotham Bold"/>
                <a:cs typeface="Gotham" panose="020B0604020202020204" charset="0"/>
                <a:sym typeface="Gotham"/>
              </a:rPr>
              <a:t>after an election becomes the</a:t>
            </a:r>
            <a:r>
              <a:rPr lang="en-US" b="1" dirty="0">
                <a:solidFill>
                  <a:srgbClr val="113768"/>
                </a:solidFill>
                <a:latin typeface="Gotham Bold"/>
                <a:ea typeface="Gotham Bold"/>
                <a:cs typeface="Gotham Bold"/>
                <a:sym typeface="Gotham"/>
              </a:rPr>
              <a:t> government</a:t>
            </a:r>
            <a:r>
              <a:rPr lang="en-US" dirty="0">
                <a:solidFill>
                  <a:srgbClr val="113768"/>
                </a:solidFill>
                <a:latin typeface="Gotham"/>
                <a:ea typeface="Gotham"/>
                <a:cs typeface="Gotham"/>
                <a:sym typeface="Gotham"/>
              </a:rPr>
              <a:t>. </a:t>
            </a:r>
            <a:endParaRPr lang="en-US" b="1" dirty="0">
              <a:solidFill>
                <a:srgbClr val="113768"/>
              </a:solidFill>
              <a:latin typeface="Gotham Bold"/>
              <a:ea typeface="Gotham Bold"/>
              <a:cs typeface="Gotham Bold"/>
              <a:sym typeface="Gotham Bold"/>
            </a:endParaRPr>
          </a:p>
        </p:txBody>
      </p:sp>
    </p:spTree>
    <p:extLst>
      <p:ext uri="{BB962C8B-B14F-4D97-AF65-F5344CB8AC3E}">
        <p14:creationId xmlns:p14="http://schemas.microsoft.com/office/powerpoint/2010/main" val="3906773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12" grpId="0"/>
      <p:bldP spid="14" grpId="0"/>
      <p:bldP spid="15" grpId="0"/>
      <p:bldP spid="16" grpId="0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AutoShape 3">
            <a:extLst>
              <a:ext uri="{FF2B5EF4-FFF2-40B4-BE49-F238E27FC236}">
                <a16:creationId xmlns:a16="http://schemas.microsoft.com/office/drawing/2014/main" id="{359F7C2E-68C5-6499-4BB4-8C2E453F2E8C}"/>
              </a:ext>
            </a:extLst>
          </p:cNvPr>
          <p:cNvSpPr/>
          <p:nvPr/>
        </p:nvSpPr>
        <p:spPr>
          <a:xfrm flipV="1">
            <a:off x="7290548" y="5824611"/>
            <a:ext cx="3409173" cy="4762"/>
          </a:xfrm>
          <a:prstGeom prst="line">
            <a:avLst/>
          </a:prstGeom>
          <a:ln w="9525" cap="rnd">
            <a:solidFill>
              <a:srgbClr val="FFF9E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AU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AB7DBBE-2660-B234-F35C-84435040C694}"/>
              </a:ext>
            </a:extLst>
          </p:cNvPr>
          <p:cNvGrpSpPr/>
          <p:nvPr/>
        </p:nvGrpSpPr>
        <p:grpSpPr>
          <a:xfrm>
            <a:off x="14274307" y="6055490"/>
            <a:ext cx="2379173" cy="3313424"/>
            <a:chOff x="13759302" y="6055490"/>
            <a:chExt cx="2379173" cy="3313424"/>
          </a:xfrm>
        </p:grpSpPr>
        <p:grpSp>
          <p:nvGrpSpPr>
            <p:cNvPr id="22" name="Group 4">
              <a:extLst>
                <a:ext uri="{FF2B5EF4-FFF2-40B4-BE49-F238E27FC236}">
                  <a16:creationId xmlns:a16="http://schemas.microsoft.com/office/drawing/2014/main" id="{4D93D1B1-01D7-4A2F-3BC6-DB197E23CE34}"/>
                </a:ext>
              </a:extLst>
            </p:cNvPr>
            <p:cNvGrpSpPr/>
            <p:nvPr/>
          </p:nvGrpSpPr>
          <p:grpSpPr>
            <a:xfrm>
              <a:off x="13759302" y="6055490"/>
              <a:ext cx="2358947" cy="3313424"/>
              <a:chOff x="0" y="0"/>
              <a:chExt cx="675940" cy="949438"/>
            </a:xfrm>
          </p:grpSpPr>
          <p:sp>
            <p:nvSpPr>
              <p:cNvPr id="24" name="Freeform 5">
                <a:extLst>
                  <a:ext uri="{FF2B5EF4-FFF2-40B4-BE49-F238E27FC236}">
                    <a16:creationId xmlns:a16="http://schemas.microsoft.com/office/drawing/2014/main" id="{1447F9B3-975F-CBFD-9B66-B467453AD9AA}"/>
                  </a:ext>
                </a:extLst>
              </p:cNvPr>
              <p:cNvSpPr/>
              <p:nvPr/>
            </p:nvSpPr>
            <p:spPr>
              <a:xfrm>
                <a:off x="0" y="0"/>
                <a:ext cx="675940" cy="949438"/>
              </a:xfrm>
              <a:custGeom>
                <a:avLst/>
                <a:gdLst/>
                <a:ahLst/>
                <a:cxnLst/>
                <a:rect l="l" t="t" r="r" b="b"/>
                <a:pathLst>
                  <a:path w="675940" h="949438">
                    <a:moveTo>
                      <a:pt x="45947" y="0"/>
                    </a:moveTo>
                    <a:lnTo>
                      <a:pt x="629993" y="0"/>
                    </a:lnTo>
                    <a:cubicBezTo>
                      <a:pt x="642178" y="0"/>
                      <a:pt x="653865" y="4841"/>
                      <a:pt x="662482" y="13458"/>
                    </a:cubicBezTo>
                    <a:cubicBezTo>
                      <a:pt x="671099" y="22074"/>
                      <a:pt x="675940" y="33761"/>
                      <a:pt x="675940" y="45947"/>
                    </a:cubicBezTo>
                    <a:lnTo>
                      <a:pt x="675940" y="903491"/>
                    </a:lnTo>
                    <a:cubicBezTo>
                      <a:pt x="675940" y="928867"/>
                      <a:pt x="655368" y="949438"/>
                      <a:pt x="629993" y="949438"/>
                    </a:cubicBezTo>
                    <a:lnTo>
                      <a:pt x="45947" y="949438"/>
                    </a:lnTo>
                    <a:cubicBezTo>
                      <a:pt x="33761" y="949438"/>
                      <a:pt x="22074" y="944597"/>
                      <a:pt x="13458" y="935980"/>
                    </a:cubicBezTo>
                    <a:cubicBezTo>
                      <a:pt x="4841" y="927364"/>
                      <a:pt x="0" y="915677"/>
                      <a:pt x="0" y="903491"/>
                    </a:cubicBezTo>
                    <a:lnTo>
                      <a:pt x="0" y="45947"/>
                    </a:lnTo>
                    <a:cubicBezTo>
                      <a:pt x="0" y="20571"/>
                      <a:pt x="20571" y="0"/>
                      <a:pt x="45947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AU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5" name="TextBox 6">
                <a:extLst>
                  <a:ext uri="{FF2B5EF4-FFF2-40B4-BE49-F238E27FC236}">
                    <a16:creationId xmlns:a16="http://schemas.microsoft.com/office/drawing/2014/main" id="{AAC64567-DB62-E919-BBCD-D5CB1472700A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675940" cy="987538"/>
              </a:xfrm>
              <a:prstGeom prst="rect">
                <a:avLst/>
              </a:prstGeom>
            </p:spPr>
            <p:txBody>
              <a:bodyPr lIns="46693" tIns="46693" rIns="46693" bIns="46693" rtlCol="0" anchor="ctr"/>
              <a:lstStyle/>
              <a:p>
                <a:pPr algn="ctr">
                  <a:lnSpc>
                    <a:spcPts val="2940"/>
                  </a:lnSpc>
                </a:pPr>
                <a:endParaRPr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23" name="Freeform 7">
              <a:extLst>
                <a:ext uri="{FF2B5EF4-FFF2-40B4-BE49-F238E27FC236}">
                  <a16:creationId xmlns:a16="http://schemas.microsoft.com/office/drawing/2014/main" id="{2DAF6935-D69B-D91E-75B6-63565AD0530C}"/>
                </a:ext>
              </a:extLst>
            </p:cNvPr>
            <p:cNvSpPr/>
            <p:nvPr/>
          </p:nvSpPr>
          <p:spPr>
            <a:xfrm>
              <a:off x="13759302" y="6691926"/>
              <a:ext cx="2379173" cy="2676987"/>
            </a:xfrm>
            <a:custGeom>
              <a:avLst/>
              <a:gdLst/>
              <a:ahLst/>
              <a:cxnLst/>
              <a:rect l="l" t="t" r="r" b="b"/>
              <a:pathLst>
                <a:path w="2379173" h="2676987">
                  <a:moveTo>
                    <a:pt x="0" y="0"/>
                  </a:moveTo>
                  <a:lnTo>
                    <a:pt x="2379172" y="0"/>
                  </a:lnTo>
                  <a:lnTo>
                    <a:pt x="2379172" y="2676988"/>
                  </a:lnTo>
                  <a:lnTo>
                    <a:pt x="0" y="26769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6" name="TextBox 8">
            <a:extLst>
              <a:ext uri="{FF2B5EF4-FFF2-40B4-BE49-F238E27FC236}">
                <a16:creationId xmlns:a16="http://schemas.microsoft.com/office/drawing/2014/main" id="{784B62D1-679C-33D9-3118-A4E151D3C6B7}"/>
              </a:ext>
            </a:extLst>
          </p:cNvPr>
          <p:cNvSpPr txBox="1"/>
          <p:nvPr/>
        </p:nvSpPr>
        <p:spPr>
          <a:xfrm>
            <a:off x="917403" y="790075"/>
            <a:ext cx="16234390" cy="10002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760"/>
              </a:lnSpc>
            </a:pPr>
            <a:r>
              <a:rPr lang="en-US" sz="8000" b="1" dirty="0">
                <a:solidFill>
                  <a:schemeClr val="bg1"/>
                </a:solidFill>
                <a:latin typeface="Gotham Bold"/>
                <a:ea typeface="Gotham Bold"/>
                <a:cs typeface="Gotham Bold"/>
                <a:sym typeface="Gotham Bold"/>
              </a:rPr>
              <a:t>Three levels of government</a:t>
            </a:r>
          </a:p>
        </p:txBody>
      </p:sp>
      <p:sp>
        <p:nvSpPr>
          <p:cNvPr id="27" name="TextBox 9">
            <a:extLst>
              <a:ext uri="{FF2B5EF4-FFF2-40B4-BE49-F238E27FC236}">
                <a16:creationId xmlns:a16="http://schemas.microsoft.com/office/drawing/2014/main" id="{85B672E5-665A-2F44-F5A4-6F493A719D57}"/>
              </a:ext>
            </a:extLst>
          </p:cNvPr>
          <p:cNvSpPr txBox="1"/>
          <p:nvPr/>
        </p:nvSpPr>
        <p:spPr>
          <a:xfrm>
            <a:off x="912350" y="1671077"/>
            <a:ext cx="12756396" cy="923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200"/>
              </a:lnSpc>
            </a:pPr>
            <a:r>
              <a:rPr lang="en-US" sz="6000" dirty="0">
                <a:solidFill>
                  <a:schemeClr val="bg1"/>
                </a:solidFill>
                <a:latin typeface="Gotham"/>
                <a:ea typeface="Gotham"/>
                <a:cs typeface="Gotham"/>
                <a:sym typeface="Gotham"/>
              </a:rPr>
              <a:t>in Australia’s democracy</a:t>
            </a:r>
          </a:p>
        </p:txBody>
      </p:sp>
      <p:sp>
        <p:nvSpPr>
          <p:cNvPr id="28" name="TextBox 10">
            <a:extLst>
              <a:ext uri="{FF2B5EF4-FFF2-40B4-BE49-F238E27FC236}">
                <a16:creationId xmlns:a16="http://schemas.microsoft.com/office/drawing/2014/main" id="{C3702DBD-D377-E42C-9A6C-98F98E6D16CA}"/>
              </a:ext>
            </a:extLst>
          </p:cNvPr>
          <p:cNvSpPr txBox="1"/>
          <p:nvPr/>
        </p:nvSpPr>
        <p:spPr>
          <a:xfrm>
            <a:off x="1028707" y="3009900"/>
            <a:ext cx="3702429" cy="22061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60"/>
              </a:lnSpc>
            </a:pPr>
            <a:r>
              <a:rPr lang="en-US" sz="2200" dirty="0">
                <a:solidFill>
                  <a:srgbClr val="FFFFFF"/>
                </a:solidFill>
                <a:latin typeface="Gotham"/>
                <a:ea typeface="Gotham"/>
                <a:cs typeface="Gotham"/>
                <a:sym typeface="Gotham"/>
              </a:rPr>
              <a:t>The </a:t>
            </a:r>
            <a:r>
              <a:rPr lang="en-US" sz="2200" b="1" dirty="0">
                <a:solidFill>
                  <a:srgbClr val="FFFFFF"/>
                </a:solidFill>
                <a:latin typeface="Gotham Bold"/>
                <a:ea typeface="Gotham Bold"/>
                <a:cs typeface="Gotham Bold"/>
                <a:sym typeface="Gotham Bold"/>
              </a:rPr>
              <a:t>Federal Government</a:t>
            </a:r>
            <a:r>
              <a:rPr lang="en-US" sz="2200" dirty="0">
                <a:solidFill>
                  <a:srgbClr val="FFFFFF"/>
                </a:solidFill>
                <a:latin typeface="Gotham"/>
                <a:ea typeface="Gotham"/>
                <a:cs typeface="Gotham"/>
                <a:sym typeface="Gotham"/>
              </a:rPr>
              <a:t> makes laws for </a:t>
            </a:r>
            <a:r>
              <a:rPr lang="en-US" sz="2200" dirty="0">
                <a:solidFill>
                  <a:schemeClr val="bg1"/>
                </a:solidFill>
                <a:latin typeface="Gotham"/>
                <a:ea typeface="Gotham"/>
                <a:cs typeface="Gotham"/>
                <a:sym typeface="Gotham"/>
              </a:rPr>
              <a:t>and is responsible to </a:t>
            </a:r>
            <a:r>
              <a:rPr lang="en-US" sz="2200" dirty="0">
                <a:solidFill>
                  <a:srgbClr val="FFFFFF"/>
                </a:solidFill>
                <a:latin typeface="Gotham"/>
                <a:ea typeface="Gotham"/>
                <a:cs typeface="Gotham"/>
                <a:sym typeface="Gotham"/>
              </a:rPr>
              <a:t>the whole country. </a:t>
            </a:r>
          </a:p>
          <a:p>
            <a:pPr>
              <a:lnSpc>
                <a:spcPts val="2860"/>
              </a:lnSpc>
            </a:pPr>
            <a:endParaRPr lang="en-US" sz="2200" dirty="0">
              <a:solidFill>
                <a:srgbClr val="FFFFFF"/>
              </a:solidFill>
              <a:latin typeface="Gotham"/>
              <a:ea typeface="Gotham"/>
              <a:cs typeface="Gotham"/>
              <a:sym typeface="Gotham"/>
            </a:endParaRPr>
          </a:p>
          <a:p>
            <a:pPr>
              <a:lnSpc>
                <a:spcPts val="2860"/>
              </a:lnSpc>
            </a:pPr>
            <a:r>
              <a:rPr lang="en-US" sz="2200" dirty="0">
                <a:solidFill>
                  <a:srgbClr val="FFFFFF"/>
                </a:solidFill>
                <a:latin typeface="Gotham"/>
                <a:ea typeface="Gotham"/>
                <a:cs typeface="Gotham"/>
                <a:sym typeface="Gotham"/>
              </a:rPr>
              <a:t>Led by the Prime Minister. </a:t>
            </a:r>
          </a:p>
        </p:txBody>
      </p:sp>
      <p:sp>
        <p:nvSpPr>
          <p:cNvPr id="29" name="TextBox 11">
            <a:extLst>
              <a:ext uri="{FF2B5EF4-FFF2-40B4-BE49-F238E27FC236}">
                <a16:creationId xmlns:a16="http://schemas.microsoft.com/office/drawing/2014/main" id="{0D15708D-6302-8AFE-50A1-71C17E03D597}"/>
              </a:ext>
            </a:extLst>
          </p:cNvPr>
          <p:cNvSpPr txBox="1"/>
          <p:nvPr/>
        </p:nvSpPr>
        <p:spPr>
          <a:xfrm>
            <a:off x="7290548" y="3009900"/>
            <a:ext cx="3697963" cy="22061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60"/>
              </a:lnSpc>
            </a:pPr>
            <a:r>
              <a:rPr lang="en-US" sz="2200" dirty="0">
                <a:solidFill>
                  <a:srgbClr val="FFFFFF"/>
                </a:solidFill>
                <a:latin typeface="Gotham"/>
                <a:ea typeface="Gotham"/>
                <a:cs typeface="Gotham"/>
                <a:sym typeface="Gotham"/>
              </a:rPr>
              <a:t>The </a:t>
            </a:r>
            <a:r>
              <a:rPr lang="en-US" sz="2200" b="1" dirty="0">
                <a:solidFill>
                  <a:srgbClr val="FFFFFF"/>
                </a:solidFill>
                <a:latin typeface="Gotham Bold"/>
                <a:ea typeface="Gotham Bold"/>
                <a:cs typeface="Gotham Bold"/>
                <a:sym typeface="Gotham Bold"/>
              </a:rPr>
              <a:t>State Government</a:t>
            </a:r>
            <a:r>
              <a:rPr lang="en-US" sz="2200" dirty="0">
                <a:solidFill>
                  <a:srgbClr val="FFFFFF"/>
                </a:solidFill>
                <a:latin typeface="Gotham"/>
                <a:ea typeface="Gotham"/>
                <a:cs typeface="Gotham"/>
                <a:sym typeface="Gotham"/>
              </a:rPr>
              <a:t> makes laws for </a:t>
            </a:r>
            <a:r>
              <a:rPr lang="en-US" sz="2200" dirty="0">
                <a:solidFill>
                  <a:schemeClr val="bg1"/>
                </a:solidFill>
                <a:latin typeface="Gotham"/>
                <a:ea typeface="Gotham"/>
                <a:cs typeface="Gotham"/>
                <a:sym typeface="Gotham"/>
              </a:rPr>
              <a:t>and is responsible to a</a:t>
            </a:r>
            <a:r>
              <a:rPr lang="en-US" sz="2200" dirty="0">
                <a:solidFill>
                  <a:srgbClr val="FFFFFF"/>
                </a:solidFill>
                <a:latin typeface="Gotham"/>
                <a:ea typeface="Gotham"/>
                <a:cs typeface="Gotham"/>
                <a:sym typeface="Gotham"/>
              </a:rPr>
              <a:t> specific state or territory.  </a:t>
            </a:r>
          </a:p>
          <a:p>
            <a:pPr>
              <a:lnSpc>
                <a:spcPts val="2860"/>
              </a:lnSpc>
            </a:pPr>
            <a:endParaRPr lang="en-US" sz="2200" dirty="0">
              <a:solidFill>
                <a:srgbClr val="FFFFFF"/>
              </a:solidFill>
              <a:latin typeface="Gotham"/>
              <a:ea typeface="Gotham"/>
              <a:cs typeface="Gotham"/>
              <a:sym typeface="Gotham"/>
            </a:endParaRPr>
          </a:p>
          <a:p>
            <a:pPr>
              <a:lnSpc>
                <a:spcPts val="2860"/>
              </a:lnSpc>
            </a:pPr>
            <a:r>
              <a:rPr lang="en-US" sz="2200" dirty="0">
                <a:solidFill>
                  <a:srgbClr val="FFFFFF"/>
                </a:solidFill>
                <a:latin typeface="Gotham"/>
                <a:ea typeface="Gotham"/>
                <a:cs typeface="Gotham"/>
                <a:sym typeface="Gotham"/>
              </a:rPr>
              <a:t>Led by State Premiers. </a:t>
            </a:r>
          </a:p>
        </p:txBody>
      </p:sp>
      <p:sp>
        <p:nvSpPr>
          <p:cNvPr id="30" name="TextBox 12">
            <a:extLst>
              <a:ext uri="{FF2B5EF4-FFF2-40B4-BE49-F238E27FC236}">
                <a16:creationId xmlns:a16="http://schemas.microsoft.com/office/drawing/2014/main" id="{5521853E-AD67-83AD-97E2-CD3881D028F8}"/>
              </a:ext>
            </a:extLst>
          </p:cNvPr>
          <p:cNvSpPr txBox="1"/>
          <p:nvPr/>
        </p:nvSpPr>
        <p:spPr>
          <a:xfrm>
            <a:off x="13781306" y="3009900"/>
            <a:ext cx="3499998" cy="27480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30"/>
              </a:lnSpc>
            </a:pPr>
            <a:r>
              <a:rPr lang="en-US" sz="2100" dirty="0">
                <a:solidFill>
                  <a:srgbClr val="FFFFFF"/>
                </a:solidFill>
                <a:latin typeface="Gotham"/>
                <a:ea typeface="Gotham"/>
                <a:cs typeface="Gotham"/>
                <a:sym typeface="Gotham"/>
              </a:rPr>
              <a:t>The </a:t>
            </a:r>
            <a:r>
              <a:rPr lang="en-US" sz="2100" b="1" dirty="0">
                <a:solidFill>
                  <a:srgbClr val="FFFFFF"/>
                </a:solidFill>
                <a:latin typeface="Gotham Bold"/>
                <a:ea typeface="Gotham Bold"/>
                <a:cs typeface="Gotham Bold"/>
                <a:sym typeface="Gotham Bold"/>
              </a:rPr>
              <a:t>Local Government</a:t>
            </a:r>
            <a:r>
              <a:rPr lang="en-US" sz="2100" dirty="0">
                <a:solidFill>
                  <a:srgbClr val="FFFFFF"/>
                </a:solidFill>
                <a:latin typeface="Gotham"/>
                <a:ea typeface="Gotham"/>
                <a:cs typeface="Gotham"/>
                <a:sym typeface="Gotham"/>
              </a:rPr>
              <a:t> manages services </a:t>
            </a:r>
            <a:r>
              <a:rPr lang="en-US" sz="2100" dirty="0">
                <a:solidFill>
                  <a:schemeClr val="bg1"/>
                </a:solidFill>
                <a:latin typeface="Gotham"/>
                <a:ea typeface="Gotham"/>
                <a:cs typeface="Gotham"/>
                <a:sym typeface="Gotham"/>
              </a:rPr>
              <a:t>for </a:t>
            </a:r>
            <a:r>
              <a:rPr lang="en-US" sz="2000" dirty="0">
                <a:solidFill>
                  <a:schemeClr val="bg1"/>
                </a:solidFill>
                <a:latin typeface="Gotham"/>
                <a:ea typeface="Gotham"/>
                <a:cs typeface="Gotham"/>
                <a:sym typeface="Gotham"/>
              </a:rPr>
              <a:t>and is responsible to </a:t>
            </a:r>
            <a:r>
              <a:rPr lang="en-US" sz="2100" dirty="0">
                <a:solidFill>
                  <a:schemeClr val="bg1"/>
                </a:solidFill>
                <a:latin typeface="Gotham"/>
                <a:ea typeface="Gotham"/>
                <a:cs typeface="Gotham"/>
                <a:sym typeface="Gotham"/>
              </a:rPr>
              <a:t>local </a:t>
            </a:r>
            <a:r>
              <a:rPr lang="en-US" sz="2100" dirty="0">
                <a:solidFill>
                  <a:srgbClr val="FFFFFF"/>
                </a:solidFill>
                <a:latin typeface="Gotham"/>
                <a:ea typeface="Gotham"/>
                <a:cs typeface="Gotham"/>
                <a:sym typeface="Gotham"/>
              </a:rPr>
              <a:t>communities.</a:t>
            </a:r>
          </a:p>
          <a:p>
            <a:pPr>
              <a:lnSpc>
                <a:spcPts val="2730"/>
              </a:lnSpc>
            </a:pPr>
            <a:endParaRPr lang="en-US" sz="2100" dirty="0">
              <a:solidFill>
                <a:srgbClr val="FFFFFF"/>
              </a:solidFill>
              <a:latin typeface="Gotham"/>
              <a:ea typeface="Gotham"/>
              <a:cs typeface="Gotham"/>
              <a:sym typeface="Gotham"/>
            </a:endParaRPr>
          </a:p>
          <a:p>
            <a:pPr>
              <a:lnSpc>
                <a:spcPts val="2730"/>
              </a:lnSpc>
            </a:pPr>
            <a:r>
              <a:rPr lang="en-US" sz="2100" dirty="0">
                <a:solidFill>
                  <a:srgbClr val="FFFFFF"/>
                </a:solidFill>
                <a:latin typeface="Gotham"/>
                <a:ea typeface="Gotham"/>
                <a:cs typeface="Gotham"/>
                <a:sym typeface="Gotham"/>
              </a:rPr>
              <a:t>Each local area has a council, led by a Mayor </a:t>
            </a:r>
            <a:r>
              <a:rPr lang="en-US" sz="2100" dirty="0">
                <a:solidFill>
                  <a:schemeClr val="bg1"/>
                </a:solidFill>
                <a:latin typeface="Gotham"/>
                <a:ea typeface="Gotham"/>
                <a:cs typeface="Gotham"/>
                <a:sym typeface="Gotham"/>
              </a:rPr>
              <a:t>or Shire President.</a:t>
            </a:r>
          </a:p>
        </p:txBody>
      </p:sp>
      <p:grpSp>
        <p:nvGrpSpPr>
          <p:cNvPr id="31" name="Group 13">
            <a:extLst>
              <a:ext uri="{FF2B5EF4-FFF2-40B4-BE49-F238E27FC236}">
                <a16:creationId xmlns:a16="http://schemas.microsoft.com/office/drawing/2014/main" id="{562F705F-0FBB-2F4D-BDD1-C19773279394}"/>
              </a:ext>
            </a:extLst>
          </p:cNvPr>
          <p:cNvGrpSpPr/>
          <p:nvPr/>
        </p:nvGrpSpPr>
        <p:grpSpPr>
          <a:xfrm>
            <a:off x="7773348" y="6055490"/>
            <a:ext cx="2443572" cy="3477832"/>
            <a:chOff x="0" y="0"/>
            <a:chExt cx="803400" cy="1143445"/>
          </a:xfrm>
        </p:grpSpPr>
        <p:sp>
          <p:nvSpPr>
            <p:cNvPr id="32" name="Freeform 14">
              <a:extLst>
                <a:ext uri="{FF2B5EF4-FFF2-40B4-BE49-F238E27FC236}">
                  <a16:creationId xmlns:a16="http://schemas.microsoft.com/office/drawing/2014/main" id="{215B3FBB-FB02-AB2C-2A0C-DE1F34A1663D}"/>
                </a:ext>
              </a:extLst>
            </p:cNvPr>
            <p:cNvSpPr/>
            <p:nvPr/>
          </p:nvSpPr>
          <p:spPr>
            <a:xfrm>
              <a:off x="0" y="0"/>
              <a:ext cx="803400" cy="1143445"/>
            </a:xfrm>
            <a:custGeom>
              <a:avLst/>
              <a:gdLst/>
              <a:ahLst/>
              <a:cxnLst/>
              <a:rect l="l" t="t" r="r" b="b"/>
              <a:pathLst>
                <a:path w="803400" h="1143445">
                  <a:moveTo>
                    <a:pt x="72870" y="0"/>
                  </a:moveTo>
                  <a:lnTo>
                    <a:pt x="730530" y="0"/>
                  </a:lnTo>
                  <a:cubicBezTo>
                    <a:pt x="770775" y="0"/>
                    <a:pt x="803400" y="32625"/>
                    <a:pt x="803400" y="72870"/>
                  </a:cubicBezTo>
                  <a:lnTo>
                    <a:pt x="803400" y="1070574"/>
                  </a:lnTo>
                  <a:cubicBezTo>
                    <a:pt x="803400" y="1089901"/>
                    <a:pt x="795723" y="1108436"/>
                    <a:pt x="782057" y="1122101"/>
                  </a:cubicBezTo>
                  <a:cubicBezTo>
                    <a:pt x="768391" y="1135767"/>
                    <a:pt x="749856" y="1143445"/>
                    <a:pt x="730530" y="1143445"/>
                  </a:cubicBezTo>
                  <a:lnTo>
                    <a:pt x="72870" y="1143445"/>
                  </a:lnTo>
                  <a:cubicBezTo>
                    <a:pt x="53544" y="1143445"/>
                    <a:pt x="35009" y="1135767"/>
                    <a:pt x="21343" y="1122101"/>
                  </a:cubicBezTo>
                  <a:cubicBezTo>
                    <a:pt x="7677" y="1108436"/>
                    <a:pt x="0" y="1089901"/>
                    <a:pt x="0" y="1070574"/>
                  </a:cubicBezTo>
                  <a:lnTo>
                    <a:pt x="0" y="72870"/>
                  </a:lnTo>
                  <a:cubicBezTo>
                    <a:pt x="0" y="53544"/>
                    <a:pt x="7677" y="35009"/>
                    <a:pt x="21343" y="21343"/>
                  </a:cubicBezTo>
                  <a:cubicBezTo>
                    <a:pt x="35009" y="7677"/>
                    <a:pt x="53544" y="0"/>
                    <a:pt x="72870" y="0"/>
                  </a:cubicBezTo>
                  <a:close/>
                </a:path>
              </a:pathLst>
            </a:custGeom>
            <a:blipFill>
              <a:blip r:embed="rId5"/>
              <a:stretch>
                <a:fillRect l="-21764" r="-47801" b="-14572"/>
              </a:stretch>
            </a:blipFill>
          </p:spPr>
          <p:txBody>
            <a:bodyPr/>
            <a:lstStyle/>
            <a:p>
              <a:endParaRPr lang="en-AU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3" name="Group 15">
            <a:extLst>
              <a:ext uri="{FF2B5EF4-FFF2-40B4-BE49-F238E27FC236}">
                <a16:creationId xmlns:a16="http://schemas.microsoft.com/office/drawing/2014/main" id="{28E9C11A-8909-963B-4D9F-DCF774021B80}"/>
              </a:ext>
            </a:extLst>
          </p:cNvPr>
          <p:cNvGrpSpPr/>
          <p:nvPr/>
        </p:nvGrpSpPr>
        <p:grpSpPr>
          <a:xfrm>
            <a:off x="1509271" y="6055490"/>
            <a:ext cx="2448043" cy="3449257"/>
            <a:chOff x="0" y="0"/>
            <a:chExt cx="379266" cy="534380"/>
          </a:xfrm>
        </p:grpSpPr>
        <p:sp>
          <p:nvSpPr>
            <p:cNvPr id="34" name="Freeform 16">
              <a:extLst>
                <a:ext uri="{FF2B5EF4-FFF2-40B4-BE49-F238E27FC236}">
                  <a16:creationId xmlns:a16="http://schemas.microsoft.com/office/drawing/2014/main" id="{AD0B3992-00F6-73D6-4189-BECBFCD586F8}"/>
                </a:ext>
              </a:extLst>
            </p:cNvPr>
            <p:cNvSpPr/>
            <p:nvPr/>
          </p:nvSpPr>
          <p:spPr>
            <a:xfrm>
              <a:off x="0" y="0"/>
              <a:ext cx="379266" cy="534380"/>
            </a:xfrm>
            <a:custGeom>
              <a:avLst/>
              <a:gdLst/>
              <a:ahLst/>
              <a:cxnLst/>
              <a:rect l="l" t="t" r="r" b="b"/>
              <a:pathLst>
                <a:path w="379266" h="534380">
                  <a:moveTo>
                    <a:pt x="72737" y="0"/>
                  </a:moveTo>
                  <a:lnTo>
                    <a:pt x="306529" y="0"/>
                  </a:lnTo>
                  <a:cubicBezTo>
                    <a:pt x="325820" y="0"/>
                    <a:pt x="344321" y="7663"/>
                    <a:pt x="357962" y="21304"/>
                  </a:cubicBezTo>
                  <a:cubicBezTo>
                    <a:pt x="371603" y="34945"/>
                    <a:pt x="379266" y="53446"/>
                    <a:pt x="379266" y="72737"/>
                  </a:cubicBezTo>
                  <a:lnTo>
                    <a:pt x="379266" y="461643"/>
                  </a:lnTo>
                  <a:cubicBezTo>
                    <a:pt x="379266" y="480934"/>
                    <a:pt x="371603" y="499435"/>
                    <a:pt x="357962" y="513076"/>
                  </a:cubicBezTo>
                  <a:cubicBezTo>
                    <a:pt x="344321" y="526717"/>
                    <a:pt x="325820" y="534380"/>
                    <a:pt x="306529" y="534380"/>
                  </a:cubicBezTo>
                  <a:lnTo>
                    <a:pt x="72737" y="534380"/>
                  </a:lnTo>
                  <a:cubicBezTo>
                    <a:pt x="53446" y="534380"/>
                    <a:pt x="34945" y="526717"/>
                    <a:pt x="21304" y="513076"/>
                  </a:cubicBezTo>
                  <a:cubicBezTo>
                    <a:pt x="7663" y="499435"/>
                    <a:pt x="0" y="480934"/>
                    <a:pt x="0" y="461643"/>
                  </a:cubicBezTo>
                  <a:lnTo>
                    <a:pt x="0" y="72737"/>
                  </a:lnTo>
                  <a:cubicBezTo>
                    <a:pt x="0" y="53446"/>
                    <a:pt x="7663" y="34945"/>
                    <a:pt x="21304" y="21304"/>
                  </a:cubicBezTo>
                  <a:cubicBezTo>
                    <a:pt x="34945" y="7663"/>
                    <a:pt x="53446" y="0"/>
                    <a:pt x="72737" y="0"/>
                  </a:cubicBezTo>
                  <a:close/>
                </a:path>
              </a:pathLst>
            </a:custGeom>
            <a:blipFill>
              <a:blip r:embed="rId6"/>
              <a:stretch>
                <a:fillRect t="-2283" b="-2283"/>
              </a:stretch>
            </a:blipFill>
          </p:spPr>
          <p:txBody>
            <a:bodyPr/>
            <a:lstStyle/>
            <a:p>
              <a:endParaRPr lang="en-AU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35" name="AutoShape 17">
            <a:extLst>
              <a:ext uri="{FF2B5EF4-FFF2-40B4-BE49-F238E27FC236}">
                <a16:creationId xmlns:a16="http://schemas.microsoft.com/office/drawing/2014/main" id="{2AE73901-F0E6-3E90-5C8C-857708F8DB38}"/>
              </a:ext>
            </a:extLst>
          </p:cNvPr>
          <p:cNvSpPr/>
          <p:nvPr/>
        </p:nvSpPr>
        <p:spPr>
          <a:xfrm flipV="1">
            <a:off x="1028707" y="5815086"/>
            <a:ext cx="3409173" cy="4762"/>
          </a:xfrm>
          <a:prstGeom prst="line">
            <a:avLst/>
          </a:prstGeom>
          <a:ln w="9525" cap="rnd">
            <a:solidFill>
              <a:srgbClr val="FFF9E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AU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6" name="AutoShape 18">
            <a:extLst>
              <a:ext uri="{FF2B5EF4-FFF2-40B4-BE49-F238E27FC236}">
                <a16:creationId xmlns:a16="http://schemas.microsoft.com/office/drawing/2014/main" id="{189802DD-C88C-21D6-208E-F46A8DF13B74}"/>
              </a:ext>
            </a:extLst>
          </p:cNvPr>
          <p:cNvSpPr/>
          <p:nvPr/>
        </p:nvSpPr>
        <p:spPr>
          <a:xfrm flipV="1">
            <a:off x="13759308" y="5805561"/>
            <a:ext cx="3409173" cy="4762"/>
          </a:xfrm>
          <a:prstGeom prst="line">
            <a:avLst/>
          </a:prstGeom>
          <a:ln w="9525" cap="rnd">
            <a:solidFill>
              <a:srgbClr val="FFF9E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AU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8" name="Freeform 17">
            <a:extLst>
              <a:ext uri="{FF2B5EF4-FFF2-40B4-BE49-F238E27FC236}">
                <a16:creationId xmlns:a16="http://schemas.microsoft.com/office/drawing/2014/main" id="{B2D255C6-3F67-AF34-CE93-C37CA47284C6}"/>
              </a:ext>
            </a:extLst>
          </p:cNvPr>
          <p:cNvSpPr/>
          <p:nvPr/>
        </p:nvSpPr>
        <p:spPr>
          <a:xfrm rot="262472">
            <a:off x="14209296" y="-637961"/>
            <a:ext cx="4388852" cy="3112095"/>
          </a:xfrm>
          <a:custGeom>
            <a:avLst/>
            <a:gdLst/>
            <a:ahLst/>
            <a:cxnLst/>
            <a:rect l="l" t="t" r="r" b="b"/>
            <a:pathLst>
              <a:path w="4388852" h="3112095">
                <a:moveTo>
                  <a:pt x="0" y="0"/>
                </a:moveTo>
                <a:lnTo>
                  <a:pt x="4388852" y="0"/>
                </a:lnTo>
                <a:lnTo>
                  <a:pt x="4388852" y="3112095"/>
                </a:lnTo>
                <a:lnTo>
                  <a:pt x="0" y="311209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53549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8" grpId="0"/>
      <p:bldP spid="29" grpId="0"/>
      <p:bldP spid="30" grpId="0"/>
      <p:bldP spid="35" grpId="0" animBg="1"/>
      <p:bldP spid="3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" name="Group 68">
            <a:extLst>
              <a:ext uri="{FF2B5EF4-FFF2-40B4-BE49-F238E27FC236}">
                <a16:creationId xmlns:a16="http://schemas.microsoft.com/office/drawing/2014/main" id="{8CBD8BD2-A57D-1C14-EE32-494CE8B629F9}"/>
              </a:ext>
            </a:extLst>
          </p:cNvPr>
          <p:cNvGrpSpPr/>
          <p:nvPr/>
        </p:nvGrpSpPr>
        <p:grpSpPr>
          <a:xfrm>
            <a:off x="1031755" y="3929261"/>
            <a:ext cx="4116384" cy="4367654"/>
            <a:chOff x="1031103" y="2757047"/>
            <a:chExt cx="4116384" cy="4367654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10C24DE3-F94A-A52F-471F-EC511C1A0D09}"/>
                </a:ext>
              </a:extLst>
            </p:cNvPr>
            <p:cNvGrpSpPr/>
            <p:nvPr/>
          </p:nvGrpSpPr>
          <p:grpSpPr>
            <a:xfrm>
              <a:off x="1031103" y="2757047"/>
              <a:ext cx="4116384" cy="4367654"/>
              <a:chOff x="6619021" y="2218186"/>
              <a:chExt cx="2606148" cy="3015264"/>
            </a:xfrm>
          </p:grpSpPr>
          <p:sp>
            <p:nvSpPr>
              <p:cNvPr id="41" name="Google Shape;444;p8">
                <a:extLst>
                  <a:ext uri="{FF2B5EF4-FFF2-40B4-BE49-F238E27FC236}">
                    <a16:creationId xmlns:a16="http://schemas.microsoft.com/office/drawing/2014/main" id="{C4EF955E-7A0A-6ADD-8A04-1652BB84D3AA}"/>
                  </a:ext>
                </a:extLst>
              </p:cNvPr>
              <p:cNvSpPr/>
              <p:nvPr/>
            </p:nvSpPr>
            <p:spPr>
              <a:xfrm>
                <a:off x="6713166" y="2218186"/>
                <a:ext cx="2512003" cy="3015264"/>
              </a:xfrm>
              <a:prstGeom prst="roundRect">
                <a:avLst>
                  <a:gd name="adj" fmla="val 16667"/>
                </a:avLst>
              </a:prstGeom>
              <a:solidFill>
                <a:srgbClr val="4F87C6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85711" tIns="42844" rIns="85711" bIns="42844" anchor="ctr" anchorCtr="0">
                <a:noAutofit/>
              </a:bodyPr>
              <a:lstStyle/>
              <a:p>
                <a:pPr algn="ctr"/>
                <a:endParaRPr sz="1688" dirty="0">
                  <a:solidFill>
                    <a:schemeClr val="bg1"/>
                  </a:solidFill>
                  <a:latin typeface="Aptos" panose="020B0004020202020204" pitchFamily="34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" name="Google Shape;470;p8">
                <a:extLst>
                  <a:ext uri="{FF2B5EF4-FFF2-40B4-BE49-F238E27FC236}">
                    <a16:creationId xmlns:a16="http://schemas.microsoft.com/office/drawing/2014/main" id="{536B27C6-B904-5B24-3D10-6589B1645B0C}"/>
                  </a:ext>
                </a:extLst>
              </p:cNvPr>
              <p:cNvSpPr/>
              <p:nvPr/>
            </p:nvSpPr>
            <p:spPr>
              <a:xfrm rot="10800000">
                <a:off x="6654020" y="2972318"/>
                <a:ext cx="80023" cy="96787"/>
              </a:xfrm>
              <a:prstGeom prst="rtTriangl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85711" tIns="42844" rIns="85711" bIns="42844" anchor="ctr" anchorCtr="0">
                <a:noAutofit/>
              </a:bodyPr>
              <a:lstStyle/>
              <a:p>
                <a:pPr algn="ctr"/>
                <a:endParaRPr>
                  <a:solidFill>
                    <a:schemeClr val="lt1"/>
                  </a:solidFill>
                  <a:latin typeface="Aptos" panose="020B0004020202020204" pitchFamily="34" charset="0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46" name="Google Shape;471;p8">
                <a:extLst>
                  <a:ext uri="{FF2B5EF4-FFF2-40B4-BE49-F238E27FC236}">
                    <a16:creationId xmlns:a16="http://schemas.microsoft.com/office/drawing/2014/main" id="{18681DD9-5252-3AE3-798C-31D9381F00C2}"/>
                  </a:ext>
                </a:extLst>
              </p:cNvPr>
              <p:cNvGrpSpPr/>
              <p:nvPr/>
            </p:nvGrpSpPr>
            <p:grpSpPr>
              <a:xfrm>
                <a:off x="6619021" y="2313864"/>
                <a:ext cx="1525443" cy="696561"/>
                <a:chOff x="393836" y="1502984"/>
                <a:chExt cx="1627139" cy="742998"/>
              </a:xfrm>
            </p:grpSpPr>
            <p:sp>
              <p:nvSpPr>
                <p:cNvPr id="47" name="Google Shape;472;p8">
                  <a:extLst>
                    <a:ext uri="{FF2B5EF4-FFF2-40B4-BE49-F238E27FC236}">
                      <a16:creationId xmlns:a16="http://schemas.microsoft.com/office/drawing/2014/main" id="{73FD7795-A3A5-DC1F-4B2E-E17205B92BC9}"/>
                    </a:ext>
                  </a:extLst>
                </p:cNvPr>
                <p:cNvSpPr/>
                <p:nvPr/>
              </p:nvSpPr>
              <p:spPr>
                <a:xfrm>
                  <a:off x="393836" y="1502984"/>
                  <a:ext cx="1627139" cy="742998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113768"/>
                </a:solidFill>
                <a:ln>
                  <a:noFill/>
                </a:ln>
                <a:effectLst>
                  <a:outerShdw blurRad="50800" dist="38100" dir="2700000" algn="tl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spcFirstLastPara="1" wrap="square" lIns="85711" tIns="42844" rIns="85711" bIns="42844" anchor="ctr" anchorCtr="0">
                  <a:noAutofit/>
                </a:bodyPr>
                <a:lstStyle/>
                <a:p>
                  <a:pPr algn="ctr"/>
                  <a:endParaRPr sz="1688">
                    <a:solidFill>
                      <a:schemeClr val="lt1"/>
                    </a:solidFill>
                    <a:latin typeface="Aptos" panose="020B0004020202020204" pitchFamily="34" charset="0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8" name="Google Shape;473;p8">
                  <a:extLst>
                    <a:ext uri="{FF2B5EF4-FFF2-40B4-BE49-F238E27FC236}">
                      <a16:creationId xmlns:a16="http://schemas.microsoft.com/office/drawing/2014/main" id="{0FA1C4BF-0EEC-B8BB-552A-D74F2356A5BD}"/>
                    </a:ext>
                  </a:extLst>
                </p:cNvPr>
                <p:cNvSpPr txBox="1"/>
                <p:nvPr/>
              </p:nvSpPr>
              <p:spPr>
                <a:xfrm>
                  <a:off x="568427" y="1623455"/>
                  <a:ext cx="1408624" cy="517001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50800" dist="38100" dir="2700000" algn="tl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spcFirstLastPara="1" wrap="square" lIns="85711" tIns="42844" rIns="85711" bIns="42844" anchor="t" anchorCtr="0">
                  <a:spAutoFit/>
                </a:bodyPr>
                <a:lstStyle/>
                <a:p>
                  <a:r>
                    <a:rPr lang="en-AU" sz="2000" b="1" dirty="0">
                      <a:solidFill>
                        <a:schemeClr val="lt1"/>
                      </a:solidFill>
                      <a:latin typeface="Gotham Bold" panose="020B0604020202020204" charset="0"/>
                      <a:cs typeface="Gotham Bold" panose="020B0604020202020204" charset="0"/>
                      <a:sym typeface="Play"/>
                    </a:rPr>
                    <a:t>Federal Government</a:t>
                  </a:r>
                  <a:endParaRPr sz="2000" b="1" dirty="0">
                    <a:latin typeface="Gotham Bold" panose="020B0604020202020204" charset="0"/>
                    <a:cs typeface="Gotham Bold" panose="020B0604020202020204" charset="0"/>
                  </a:endParaRPr>
                </a:p>
              </p:txBody>
            </p:sp>
          </p:grpSp>
        </p:grpSp>
        <p:sp>
          <p:nvSpPr>
            <p:cNvPr id="24" name="TextBox 10">
              <a:extLst>
                <a:ext uri="{FF2B5EF4-FFF2-40B4-BE49-F238E27FC236}">
                  <a16:creationId xmlns:a16="http://schemas.microsoft.com/office/drawing/2014/main" id="{3CA4F3FE-E918-3E3D-93DB-DA2E251618BA}"/>
                </a:ext>
              </a:extLst>
            </p:cNvPr>
            <p:cNvSpPr txBox="1"/>
            <p:nvPr/>
          </p:nvSpPr>
          <p:spPr>
            <a:xfrm>
              <a:off x="1600200" y="4085843"/>
              <a:ext cx="2742175" cy="257801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286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Gotham"/>
                  <a:ea typeface="Gotham"/>
                  <a:cs typeface="Gotham"/>
                  <a:sym typeface="Gotham"/>
                </a:rPr>
                <a:t>Defence</a:t>
              </a:r>
            </a:p>
            <a:p>
              <a:pPr marL="0" marR="0" lvl="0" indent="0" algn="l" defTabSz="914400" rtl="0" eaLnBrk="1" fontAlgn="auto" latinLnBrk="0" hangingPunct="1">
                <a:lnSpc>
                  <a:spcPts val="286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Gotham"/>
                  <a:ea typeface="Gotham"/>
                  <a:cs typeface="Gotham"/>
                  <a:sym typeface="Gotham"/>
                </a:rPr>
                <a:t>Immigration</a:t>
              </a:r>
            </a:p>
            <a:p>
              <a:pPr marL="0" marR="0" lvl="0" indent="0" algn="l" defTabSz="914400" rtl="0" eaLnBrk="1" fontAlgn="auto" latinLnBrk="0" hangingPunct="1">
                <a:lnSpc>
                  <a:spcPts val="286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Gotham"/>
                  <a:ea typeface="Gotham"/>
                  <a:cs typeface="Gotham"/>
                  <a:sym typeface="Gotham"/>
                </a:rPr>
                <a:t>Taxation</a:t>
              </a:r>
            </a:p>
            <a:p>
              <a:pPr marL="0" marR="0" lvl="0" indent="0" algn="l" defTabSz="914400" rtl="0" eaLnBrk="1" fontAlgn="auto" latinLnBrk="0" hangingPunct="1">
                <a:lnSpc>
                  <a:spcPts val="286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Gotham"/>
                  <a:ea typeface="Gotham"/>
                  <a:cs typeface="Gotham"/>
                  <a:sym typeface="Gotham"/>
                </a:rPr>
                <a:t>Currency</a:t>
              </a:r>
            </a:p>
            <a:p>
              <a:pPr marL="0" marR="0" lvl="0" indent="0" algn="l" defTabSz="914400" rtl="0" eaLnBrk="1" fontAlgn="auto" latinLnBrk="0" hangingPunct="1">
                <a:lnSpc>
                  <a:spcPts val="286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Gotham"/>
                  <a:ea typeface="Gotham"/>
                  <a:cs typeface="Gotham"/>
                  <a:sym typeface="Gotham"/>
                </a:rPr>
                <a:t>Overseas trade  </a:t>
              </a:r>
            </a:p>
            <a:p>
              <a:pPr marL="0" marR="0" lvl="0" indent="0" algn="l" defTabSz="914400" rtl="0" eaLnBrk="1" fontAlgn="auto" latinLnBrk="0" hangingPunct="1">
                <a:lnSpc>
                  <a:spcPts val="286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Gotham"/>
                  <a:ea typeface="Gotham"/>
                  <a:cs typeface="Gotham"/>
                  <a:sym typeface="Gotham"/>
                </a:rPr>
                <a:t>Foreign Affairs</a:t>
              </a:r>
            </a:p>
            <a:p>
              <a:pPr marL="0" marR="0" lvl="0" indent="0" algn="l" defTabSz="914400" rtl="0" eaLnBrk="1" fontAlgn="auto" latinLnBrk="0" hangingPunct="1">
                <a:lnSpc>
                  <a:spcPts val="286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Gotham"/>
                  <a:ea typeface="Gotham"/>
                  <a:cs typeface="Gotham"/>
                  <a:sym typeface="Gotham"/>
                </a:rPr>
                <a:t>Post</a:t>
              </a:r>
            </a:p>
          </p:txBody>
        </p:sp>
      </p:grpSp>
      <p:sp>
        <p:nvSpPr>
          <p:cNvPr id="68" name="TextBox 8">
            <a:extLst>
              <a:ext uri="{FF2B5EF4-FFF2-40B4-BE49-F238E27FC236}">
                <a16:creationId xmlns:a16="http://schemas.microsoft.com/office/drawing/2014/main" id="{54A31976-12D4-8200-F9C8-72083C428D68}"/>
              </a:ext>
            </a:extLst>
          </p:cNvPr>
          <p:cNvSpPr txBox="1"/>
          <p:nvPr/>
        </p:nvSpPr>
        <p:spPr>
          <a:xfrm>
            <a:off x="1026805" y="588649"/>
            <a:ext cx="16234390" cy="20005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77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 dirty="0">
                <a:solidFill>
                  <a:srgbClr val="113768"/>
                </a:solidFill>
                <a:latin typeface="Gotham Bold"/>
                <a:ea typeface="Gotham Bold"/>
                <a:cs typeface="Gotham Bold"/>
                <a:sym typeface="Gotham Bold"/>
              </a:rPr>
              <a:t>Three levels of government: Responsibilities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113768"/>
              </a:solidFill>
              <a:effectLst/>
              <a:uLnTx/>
              <a:uFillTx/>
              <a:latin typeface="Gotham Bold"/>
              <a:ea typeface="Gotham Bold"/>
              <a:cs typeface="Gotham Bold"/>
              <a:sym typeface="Gotham Bold"/>
            </a:endParaRPr>
          </a:p>
        </p:txBody>
      </p:sp>
      <p:grpSp>
        <p:nvGrpSpPr>
          <p:cNvPr id="87" name="Group 86">
            <a:extLst>
              <a:ext uri="{FF2B5EF4-FFF2-40B4-BE49-F238E27FC236}">
                <a16:creationId xmlns:a16="http://schemas.microsoft.com/office/drawing/2014/main" id="{91DA9B25-E06F-69D7-3551-27F891A50631}"/>
              </a:ext>
            </a:extLst>
          </p:cNvPr>
          <p:cNvGrpSpPr/>
          <p:nvPr/>
        </p:nvGrpSpPr>
        <p:grpSpPr>
          <a:xfrm>
            <a:off x="7056021" y="3929261"/>
            <a:ext cx="4175958" cy="4367654"/>
            <a:chOff x="7411116" y="3612901"/>
            <a:chExt cx="4175958" cy="4367654"/>
          </a:xfrm>
        </p:grpSpPr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1EB2A348-FE61-41A2-9D43-7EB783E73CB4}"/>
                </a:ext>
              </a:extLst>
            </p:cNvPr>
            <p:cNvGrpSpPr/>
            <p:nvPr/>
          </p:nvGrpSpPr>
          <p:grpSpPr>
            <a:xfrm>
              <a:off x="7411116" y="3612901"/>
              <a:ext cx="4175958" cy="4367654"/>
              <a:chOff x="6619021" y="2218186"/>
              <a:chExt cx="2643865" cy="3015264"/>
            </a:xfrm>
          </p:grpSpPr>
          <p:sp>
            <p:nvSpPr>
              <p:cNvPr id="73" name="Google Shape;444;p8">
                <a:extLst>
                  <a:ext uri="{FF2B5EF4-FFF2-40B4-BE49-F238E27FC236}">
                    <a16:creationId xmlns:a16="http://schemas.microsoft.com/office/drawing/2014/main" id="{0ADE6393-4137-8932-C8BC-EF09D064D05A}"/>
                  </a:ext>
                </a:extLst>
              </p:cNvPr>
              <p:cNvSpPr/>
              <p:nvPr/>
            </p:nvSpPr>
            <p:spPr>
              <a:xfrm>
                <a:off x="6713166" y="2218186"/>
                <a:ext cx="2549720" cy="3015264"/>
              </a:xfrm>
              <a:prstGeom prst="roundRect">
                <a:avLst>
                  <a:gd name="adj" fmla="val 16667"/>
                </a:avLst>
              </a:prstGeom>
              <a:solidFill>
                <a:srgbClr val="03A687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85711" tIns="42844" rIns="85711" bIns="42844" anchor="ctr" anchorCtr="0">
                <a:noAutofit/>
              </a:bodyPr>
              <a:lstStyle/>
              <a:p>
                <a:pPr algn="ctr"/>
                <a:endParaRPr sz="1688" dirty="0">
                  <a:solidFill>
                    <a:schemeClr val="bg1"/>
                  </a:solidFill>
                  <a:latin typeface="Aptos" panose="020B0004020202020204" pitchFamily="34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4" name="Google Shape;470;p8">
                <a:extLst>
                  <a:ext uri="{FF2B5EF4-FFF2-40B4-BE49-F238E27FC236}">
                    <a16:creationId xmlns:a16="http://schemas.microsoft.com/office/drawing/2014/main" id="{4C9DD37A-640A-AC66-6179-16CE38B46B50}"/>
                  </a:ext>
                </a:extLst>
              </p:cNvPr>
              <p:cNvSpPr/>
              <p:nvPr/>
            </p:nvSpPr>
            <p:spPr>
              <a:xfrm rot="10800000">
                <a:off x="6654020" y="2972318"/>
                <a:ext cx="80023" cy="96787"/>
              </a:xfrm>
              <a:prstGeom prst="rtTriangl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85711" tIns="42844" rIns="85711" bIns="42844" anchor="ctr" anchorCtr="0">
                <a:noAutofit/>
              </a:bodyPr>
              <a:lstStyle/>
              <a:p>
                <a:pPr algn="ctr"/>
                <a:endParaRPr>
                  <a:solidFill>
                    <a:schemeClr val="lt1"/>
                  </a:solidFill>
                  <a:latin typeface="Aptos" panose="020B0004020202020204" pitchFamily="34" charset="0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75" name="Google Shape;471;p8">
                <a:extLst>
                  <a:ext uri="{FF2B5EF4-FFF2-40B4-BE49-F238E27FC236}">
                    <a16:creationId xmlns:a16="http://schemas.microsoft.com/office/drawing/2014/main" id="{22A5E67B-D1A9-13B9-FCB0-92324C14E7E5}"/>
                  </a:ext>
                </a:extLst>
              </p:cNvPr>
              <p:cNvGrpSpPr/>
              <p:nvPr/>
            </p:nvGrpSpPr>
            <p:grpSpPr>
              <a:xfrm>
                <a:off x="6619021" y="2313864"/>
                <a:ext cx="1525443" cy="696561"/>
                <a:chOff x="393836" y="1502984"/>
                <a:chExt cx="1627139" cy="742998"/>
              </a:xfrm>
            </p:grpSpPr>
            <p:sp>
              <p:nvSpPr>
                <p:cNvPr id="76" name="Google Shape;472;p8">
                  <a:extLst>
                    <a:ext uri="{FF2B5EF4-FFF2-40B4-BE49-F238E27FC236}">
                      <a16:creationId xmlns:a16="http://schemas.microsoft.com/office/drawing/2014/main" id="{0AF47273-0778-E817-AE31-3D3BB5C87ADF}"/>
                    </a:ext>
                  </a:extLst>
                </p:cNvPr>
                <p:cNvSpPr/>
                <p:nvPr/>
              </p:nvSpPr>
              <p:spPr>
                <a:xfrm>
                  <a:off x="393836" y="1502984"/>
                  <a:ext cx="1627139" cy="742998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113768"/>
                </a:solidFill>
                <a:ln>
                  <a:noFill/>
                </a:ln>
                <a:effectLst>
                  <a:outerShdw blurRad="50800" dist="38100" dir="2700000" algn="tl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spcFirstLastPara="1" wrap="square" lIns="85711" tIns="42844" rIns="85711" bIns="42844" anchor="ctr" anchorCtr="0">
                  <a:noAutofit/>
                </a:bodyPr>
                <a:lstStyle/>
                <a:p>
                  <a:pPr algn="ctr"/>
                  <a:endParaRPr sz="1688">
                    <a:solidFill>
                      <a:schemeClr val="lt1"/>
                    </a:solidFill>
                    <a:latin typeface="Aptos" panose="020B0004020202020204" pitchFamily="34" charset="0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7" name="Google Shape;473;p8">
                  <a:extLst>
                    <a:ext uri="{FF2B5EF4-FFF2-40B4-BE49-F238E27FC236}">
                      <a16:creationId xmlns:a16="http://schemas.microsoft.com/office/drawing/2014/main" id="{34B841E0-FA1C-D1A5-4ADF-581B6D1FF69F}"/>
                    </a:ext>
                  </a:extLst>
                </p:cNvPr>
                <p:cNvSpPr txBox="1"/>
                <p:nvPr/>
              </p:nvSpPr>
              <p:spPr>
                <a:xfrm>
                  <a:off x="568427" y="1623455"/>
                  <a:ext cx="1408624" cy="51700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50800" dist="38100" dir="2700000" algn="tl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spcFirstLastPara="1" wrap="square" lIns="85711" tIns="42844" rIns="85711" bIns="42844" anchor="t" anchorCtr="0">
                  <a:spAutoFit/>
                </a:bodyPr>
                <a:lstStyle/>
                <a:p>
                  <a:r>
                    <a:rPr lang="en-AU" sz="2000" b="1" dirty="0">
                      <a:solidFill>
                        <a:schemeClr val="lt1"/>
                      </a:solidFill>
                      <a:latin typeface="Gotham Bold" panose="020B0604020202020204" charset="0"/>
                      <a:cs typeface="Gotham Bold" panose="020B0604020202020204" charset="0"/>
                      <a:sym typeface="Play"/>
                    </a:rPr>
                    <a:t>State</a:t>
                  </a:r>
                </a:p>
                <a:p>
                  <a:r>
                    <a:rPr lang="en-AU" sz="2000" b="1" dirty="0">
                      <a:solidFill>
                        <a:schemeClr val="lt1"/>
                      </a:solidFill>
                      <a:latin typeface="Gotham Bold" panose="020B0604020202020204" charset="0"/>
                      <a:cs typeface="Gotham Bold" panose="020B0604020202020204" charset="0"/>
                      <a:sym typeface="Play"/>
                    </a:rPr>
                    <a:t>Government</a:t>
                  </a:r>
                  <a:endParaRPr sz="2000" b="1" dirty="0">
                    <a:latin typeface="Gotham Bold" panose="020B0604020202020204" charset="0"/>
                    <a:cs typeface="Gotham Bold" panose="020B0604020202020204" charset="0"/>
                  </a:endParaRPr>
                </a:p>
              </p:txBody>
            </p:sp>
          </p:grpSp>
        </p:grpSp>
        <p:sp>
          <p:nvSpPr>
            <p:cNvPr id="86" name="TextBox 11">
              <a:extLst>
                <a:ext uri="{FF2B5EF4-FFF2-40B4-BE49-F238E27FC236}">
                  <a16:creationId xmlns:a16="http://schemas.microsoft.com/office/drawing/2014/main" id="{912321F9-2A5C-D972-414E-C6BF60176C06}"/>
                </a:ext>
              </a:extLst>
            </p:cNvPr>
            <p:cNvSpPr txBox="1"/>
            <p:nvPr/>
          </p:nvSpPr>
          <p:spPr>
            <a:xfrm>
              <a:off x="7895536" y="4924069"/>
              <a:ext cx="2853897" cy="257801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286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Gotham" panose="020B0604020202020204" charset="0"/>
                  <a:ea typeface="Gotham"/>
                  <a:cs typeface="Gotham" panose="020B0604020202020204" charset="0"/>
                  <a:sym typeface="Gotham Bold"/>
                </a:rPr>
                <a:t>Schools</a:t>
              </a:r>
            </a:p>
            <a:p>
              <a:pPr marL="0" marR="0" lvl="0" indent="0" algn="l" defTabSz="914400" rtl="0" eaLnBrk="1" fontAlgn="auto" latinLnBrk="0" hangingPunct="1">
                <a:lnSpc>
                  <a:spcPts val="286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Gotham" panose="020B0604020202020204" charset="0"/>
                  <a:ea typeface="Gotham"/>
                  <a:cs typeface="Gotham" panose="020B0604020202020204" charset="0"/>
                  <a:sym typeface="Gotham Bold"/>
                </a:rPr>
                <a:t>Hospitals</a:t>
              </a:r>
            </a:p>
            <a:p>
              <a:pPr marL="0" marR="0" lvl="0" indent="0" algn="l" defTabSz="914400" rtl="0" eaLnBrk="1" fontAlgn="auto" latinLnBrk="0" hangingPunct="1">
                <a:lnSpc>
                  <a:spcPts val="286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Gotham" panose="020B0604020202020204" charset="0"/>
                  <a:ea typeface="Gotham"/>
                  <a:cs typeface="Gotham" panose="020B0604020202020204" charset="0"/>
                  <a:sym typeface="Gotham Bold"/>
                </a:rPr>
                <a:t>Public transport</a:t>
              </a:r>
            </a:p>
            <a:p>
              <a:pPr marL="0" marR="0" lvl="0" indent="0" algn="l" defTabSz="914400" rtl="0" eaLnBrk="1" fontAlgn="auto" latinLnBrk="0" hangingPunct="1">
                <a:lnSpc>
                  <a:spcPts val="286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Gotham" panose="020B0604020202020204" charset="0"/>
                  <a:ea typeface="Gotham"/>
                  <a:cs typeface="Gotham" panose="020B0604020202020204" charset="0"/>
                  <a:sym typeface="Gotham Bold"/>
                </a:rPr>
                <a:t>Police &amp; Emergency 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Gotham" panose="020B0604020202020204" charset="0"/>
                  <a:ea typeface="Gotham"/>
                  <a:cs typeface="Gotham" panose="020B0604020202020204" charset="0"/>
                  <a:sym typeface="Gotham"/>
                </a:rPr>
                <a:t>Prisons</a:t>
              </a:r>
            </a:p>
            <a:p>
              <a:pPr marL="0" marR="0" lvl="0" indent="0" algn="l" defTabSz="914400" rtl="0" eaLnBrk="1" fontAlgn="auto" latinLnBrk="0" hangingPunct="1">
                <a:lnSpc>
                  <a:spcPts val="286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Gotham" panose="020B0604020202020204" charset="0"/>
                  <a:ea typeface="Gotham"/>
                  <a:cs typeface="Gotham" panose="020B0604020202020204" charset="0"/>
                  <a:sym typeface="Gotham"/>
                </a:rPr>
                <a:t>Roads &amp; railways</a:t>
              </a:r>
            </a:p>
            <a:p>
              <a:pPr marL="0" marR="0" lvl="0" indent="0" algn="l" defTabSz="914400" rtl="0" eaLnBrk="1" fontAlgn="auto" latinLnBrk="0" hangingPunct="1">
                <a:lnSpc>
                  <a:spcPts val="286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13768"/>
                </a:solidFill>
                <a:effectLst/>
                <a:uLnTx/>
                <a:uFillTx/>
                <a:latin typeface="Gotham"/>
                <a:ea typeface="Gotham"/>
                <a:cs typeface="Gotham"/>
                <a:sym typeface="Gotham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E72F16C-7898-6014-E5E7-5D52ACEF5797}"/>
              </a:ext>
            </a:extLst>
          </p:cNvPr>
          <p:cNvGrpSpPr/>
          <p:nvPr/>
        </p:nvGrpSpPr>
        <p:grpSpPr>
          <a:xfrm>
            <a:off x="12931586" y="3942340"/>
            <a:ext cx="4175958" cy="4456174"/>
            <a:chOff x="12953034" y="4795821"/>
            <a:chExt cx="4175958" cy="4456174"/>
          </a:xfrm>
        </p:grpSpPr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AA8A1BA9-129E-D10F-F71E-C4041C46C2C2}"/>
                </a:ext>
              </a:extLst>
            </p:cNvPr>
            <p:cNvGrpSpPr/>
            <p:nvPr/>
          </p:nvGrpSpPr>
          <p:grpSpPr>
            <a:xfrm>
              <a:off x="12953034" y="4795821"/>
              <a:ext cx="4175958" cy="4367654"/>
              <a:chOff x="6619021" y="2218187"/>
              <a:chExt cx="2643865" cy="2830909"/>
            </a:xfrm>
          </p:grpSpPr>
          <p:sp>
            <p:nvSpPr>
              <p:cNvPr id="81" name="Google Shape;444;p8">
                <a:extLst>
                  <a:ext uri="{FF2B5EF4-FFF2-40B4-BE49-F238E27FC236}">
                    <a16:creationId xmlns:a16="http://schemas.microsoft.com/office/drawing/2014/main" id="{681FB277-8AAC-1D51-5D1E-F9ACBA114005}"/>
                  </a:ext>
                </a:extLst>
              </p:cNvPr>
              <p:cNvSpPr/>
              <p:nvPr/>
            </p:nvSpPr>
            <p:spPr>
              <a:xfrm>
                <a:off x="6713166" y="2218187"/>
                <a:ext cx="2549720" cy="2830909"/>
              </a:xfrm>
              <a:prstGeom prst="roundRect">
                <a:avLst>
                  <a:gd name="adj" fmla="val 16667"/>
                </a:avLst>
              </a:prstGeom>
              <a:solidFill>
                <a:srgbClr val="7E5194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85711" tIns="42844" rIns="85711" bIns="42844" anchor="ctr" anchorCtr="0">
                <a:noAutofit/>
              </a:bodyPr>
              <a:lstStyle/>
              <a:p>
                <a:pPr algn="ctr"/>
                <a:endParaRPr sz="1688" dirty="0">
                  <a:solidFill>
                    <a:schemeClr val="bg1"/>
                  </a:solidFill>
                  <a:latin typeface="Aptos" panose="020B0004020202020204" pitchFamily="34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2" name="Google Shape;470;p8">
                <a:extLst>
                  <a:ext uri="{FF2B5EF4-FFF2-40B4-BE49-F238E27FC236}">
                    <a16:creationId xmlns:a16="http://schemas.microsoft.com/office/drawing/2014/main" id="{F77B9D38-72AD-81CA-8249-9E7DF91E85DF}"/>
                  </a:ext>
                </a:extLst>
              </p:cNvPr>
              <p:cNvSpPr/>
              <p:nvPr/>
            </p:nvSpPr>
            <p:spPr>
              <a:xfrm rot="10800000">
                <a:off x="6654020" y="2972318"/>
                <a:ext cx="80023" cy="96787"/>
              </a:xfrm>
              <a:prstGeom prst="rtTriangl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85711" tIns="42844" rIns="85711" bIns="42844" anchor="ctr" anchorCtr="0">
                <a:noAutofit/>
              </a:bodyPr>
              <a:lstStyle/>
              <a:p>
                <a:pPr algn="ctr"/>
                <a:endParaRPr>
                  <a:solidFill>
                    <a:schemeClr val="lt1"/>
                  </a:solidFill>
                  <a:latin typeface="Aptos" panose="020B0004020202020204" pitchFamily="34" charset="0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83" name="Google Shape;471;p8">
                <a:extLst>
                  <a:ext uri="{FF2B5EF4-FFF2-40B4-BE49-F238E27FC236}">
                    <a16:creationId xmlns:a16="http://schemas.microsoft.com/office/drawing/2014/main" id="{B33BBE70-6C04-A990-41DB-D56A276D2181}"/>
                  </a:ext>
                </a:extLst>
              </p:cNvPr>
              <p:cNvGrpSpPr/>
              <p:nvPr/>
            </p:nvGrpSpPr>
            <p:grpSpPr>
              <a:xfrm>
                <a:off x="6619021" y="2313864"/>
                <a:ext cx="1525443" cy="696561"/>
                <a:chOff x="393836" y="1502984"/>
                <a:chExt cx="1627139" cy="742998"/>
              </a:xfrm>
            </p:grpSpPr>
            <p:sp>
              <p:nvSpPr>
                <p:cNvPr id="84" name="Google Shape;472;p8">
                  <a:extLst>
                    <a:ext uri="{FF2B5EF4-FFF2-40B4-BE49-F238E27FC236}">
                      <a16:creationId xmlns:a16="http://schemas.microsoft.com/office/drawing/2014/main" id="{8972429A-61B1-E758-77C3-F21681D001CC}"/>
                    </a:ext>
                  </a:extLst>
                </p:cNvPr>
                <p:cNvSpPr/>
                <p:nvPr/>
              </p:nvSpPr>
              <p:spPr>
                <a:xfrm>
                  <a:off x="393836" y="1502984"/>
                  <a:ext cx="1627139" cy="742998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113768"/>
                </a:solidFill>
                <a:ln>
                  <a:noFill/>
                </a:ln>
                <a:effectLst>
                  <a:outerShdw blurRad="50800" dist="38100" dir="2700000" algn="tl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spcFirstLastPara="1" wrap="square" lIns="85711" tIns="42844" rIns="85711" bIns="42844" anchor="ctr" anchorCtr="0">
                  <a:noAutofit/>
                </a:bodyPr>
                <a:lstStyle/>
                <a:p>
                  <a:pPr algn="ctr"/>
                  <a:endParaRPr sz="1688">
                    <a:solidFill>
                      <a:schemeClr val="lt1"/>
                    </a:solidFill>
                    <a:latin typeface="Aptos" panose="020B0004020202020204" pitchFamily="34" charset="0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5" name="Google Shape;473;p8">
                  <a:extLst>
                    <a:ext uri="{FF2B5EF4-FFF2-40B4-BE49-F238E27FC236}">
                      <a16:creationId xmlns:a16="http://schemas.microsoft.com/office/drawing/2014/main" id="{7573A93D-E3C2-9E2F-5147-175FF6B749CF}"/>
                    </a:ext>
                  </a:extLst>
                </p:cNvPr>
                <p:cNvSpPr txBox="1"/>
                <p:nvPr/>
              </p:nvSpPr>
              <p:spPr>
                <a:xfrm>
                  <a:off x="568427" y="1623455"/>
                  <a:ext cx="1408624" cy="51700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50800" dist="38100" dir="2700000" algn="tl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spcFirstLastPara="1" wrap="square" lIns="85711" tIns="42844" rIns="85711" bIns="42844" anchor="t" anchorCtr="0">
                  <a:spAutoFit/>
                </a:bodyPr>
                <a:lstStyle/>
                <a:p>
                  <a:r>
                    <a:rPr lang="en-AU" sz="2000" b="1" dirty="0">
                      <a:solidFill>
                        <a:schemeClr val="lt1"/>
                      </a:solidFill>
                      <a:latin typeface="Gotham Bold" panose="020B0604020202020204" charset="0"/>
                      <a:cs typeface="Gotham Bold" panose="020B0604020202020204" charset="0"/>
                      <a:sym typeface="Play"/>
                    </a:rPr>
                    <a:t>Local Government</a:t>
                  </a:r>
                  <a:endParaRPr sz="2000" b="1" dirty="0">
                    <a:latin typeface="Gotham Bold" panose="020B0604020202020204" charset="0"/>
                    <a:cs typeface="Gotham Bold" panose="020B0604020202020204" charset="0"/>
                  </a:endParaRPr>
                </a:p>
              </p:txBody>
            </p:sp>
          </p:grpSp>
        </p:grpSp>
        <p:sp>
          <p:nvSpPr>
            <p:cNvPr id="88" name="TextBox 12">
              <a:extLst>
                <a:ext uri="{FF2B5EF4-FFF2-40B4-BE49-F238E27FC236}">
                  <a16:creationId xmlns:a16="http://schemas.microsoft.com/office/drawing/2014/main" id="{06962F1E-D480-06A6-4132-0A3617217BD8}"/>
                </a:ext>
              </a:extLst>
            </p:cNvPr>
            <p:cNvSpPr txBox="1"/>
            <p:nvPr/>
          </p:nvSpPr>
          <p:spPr>
            <a:xfrm>
              <a:off x="13524450" y="6160764"/>
              <a:ext cx="3604542" cy="309123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273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20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Gotham" panose="020B0604020202020204" charset="0"/>
                  <a:cs typeface="Gotham" panose="020B0604020202020204" charset="0"/>
                </a:rPr>
                <a:t>Rubbish &amp; recycling</a:t>
              </a:r>
            </a:p>
            <a:p>
              <a:pPr marL="0" marR="0" lvl="0" indent="0" algn="l" defTabSz="914400" rtl="0" eaLnBrk="1" fontAlgn="auto" latinLnBrk="0" hangingPunct="1">
                <a:lnSpc>
                  <a:spcPts val="273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20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Gotham" panose="020B0604020202020204" charset="0"/>
                  <a:cs typeface="Gotham" panose="020B0604020202020204" charset="0"/>
                </a:rPr>
                <a:t>Parks &amp; libraries</a:t>
              </a:r>
            </a:p>
            <a:p>
              <a:pPr marL="0" marR="0" lvl="0" indent="0" algn="l" defTabSz="914400" rtl="0" eaLnBrk="1" fontAlgn="auto" latinLnBrk="0" hangingPunct="1">
                <a:lnSpc>
                  <a:spcPts val="273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20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Gotham" panose="020B0604020202020204" charset="0"/>
                  <a:cs typeface="Gotham" panose="020B0604020202020204" charset="0"/>
                </a:rPr>
                <a:t>Sporting facilities &amp; swimming pools</a:t>
              </a:r>
            </a:p>
            <a:p>
              <a:pPr marL="0" marR="0" lvl="0" indent="0" algn="l" defTabSz="914400" rtl="0" eaLnBrk="1" fontAlgn="auto" latinLnBrk="0" hangingPunct="1">
                <a:lnSpc>
                  <a:spcPts val="273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20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Gotham" panose="020B0604020202020204" charset="0"/>
                  <a:cs typeface="Gotham" panose="020B0604020202020204" charset="0"/>
                </a:rPr>
                <a:t>Local roads &amp; footpaths</a:t>
              </a:r>
            </a:p>
            <a:p>
              <a:pPr marL="0" marR="0" lvl="0" indent="0" algn="l" defTabSz="914400" rtl="0" eaLnBrk="1" fontAlgn="auto" latinLnBrk="0" hangingPunct="1">
                <a:lnSpc>
                  <a:spcPts val="273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20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Gotham" panose="020B0604020202020204" charset="0"/>
                  <a:cs typeface="Gotham" panose="020B0604020202020204" charset="0"/>
                </a:rPr>
                <a:t>Pet registration &amp; control</a:t>
              </a:r>
            </a:p>
            <a:p>
              <a:pPr marL="0" marR="0" lvl="0" indent="0" algn="l" defTabSz="914400" rtl="0" eaLnBrk="1" fontAlgn="auto" latinLnBrk="0" hangingPunct="1">
                <a:lnSpc>
                  <a:spcPts val="273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20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Gotham" panose="020B0604020202020204" charset="0"/>
                  <a:cs typeface="Gotham" panose="020B0604020202020204" charset="0"/>
                </a:rPr>
                <a:t>Town planning &amp; building approvals</a:t>
              </a:r>
            </a:p>
            <a:p>
              <a:pPr marL="0" marR="0" lvl="0" indent="0" algn="l" defTabSz="914400" rtl="0" eaLnBrk="1" fontAlgn="auto" latinLnBrk="0" hangingPunct="1">
                <a:lnSpc>
                  <a:spcPts val="273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otham"/>
                <a:ea typeface="Gotham"/>
                <a:cs typeface="Gotham"/>
                <a:sym typeface="Gotham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30603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1">
            <a:extLst>
              <a:ext uri="{FF2B5EF4-FFF2-40B4-BE49-F238E27FC236}">
                <a16:creationId xmlns:a16="http://schemas.microsoft.com/office/drawing/2014/main" id="{9D4B7D97-2AB3-338E-D7AD-C33CC4814EFC}"/>
              </a:ext>
            </a:extLst>
          </p:cNvPr>
          <p:cNvGrpSpPr/>
          <p:nvPr/>
        </p:nvGrpSpPr>
        <p:grpSpPr>
          <a:xfrm>
            <a:off x="1028700" y="4760037"/>
            <a:ext cx="4415492" cy="4415492"/>
            <a:chOff x="0" y="0"/>
            <a:chExt cx="812800" cy="812800"/>
          </a:xfrm>
        </p:grpSpPr>
        <p:sp>
          <p:nvSpPr>
            <p:cNvPr id="4" name="Freeform 12">
              <a:extLst>
                <a:ext uri="{FF2B5EF4-FFF2-40B4-BE49-F238E27FC236}">
                  <a16:creationId xmlns:a16="http://schemas.microsoft.com/office/drawing/2014/main" id="{88A9381D-D10D-6A30-6967-39903E87C6E9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2"/>
              <a:stretch>
                <a:fillRect l="-24906" r="-24906"/>
              </a:stretch>
            </a:blipFill>
          </p:spPr>
          <p:txBody>
            <a:bodyPr/>
            <a:lstStyle/>
            <a:p>
              <a:endParaRPr lang="en-AU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" name="Group 13">
            <a:extLst>
              <a:ext uri="{FF2B5EF4-FFF2-40B4-BE49-F238E27FC236}">
                <a16:creationId xmlns:a16="http://schemas.microsoft.com/office/drawing/2014/main" id="{642CF28E-24AF-B66C-E03F-FCF629473FB3}"/>
              </a:ext>
            </a:extLst>
          </p:cNvPr>
          <p:cNvGrpSpPr/>
          <p:nvPr/>
        </p:nvGrpSpPr>
        <p:grpSpPr>
          <a:xfrm>
            <a:off x="12844834" y="4838700"/>
            <a:ext cx="4414466" cy="4414466"/>
            <a:chOff x="0" y="0"/>
            <a:chExt cx="812800" cy="812800"/>
          </a:xfrm>
        </p:grpSpPr>
        <p:sp>
          <p:nvSpPr>
            <p:cNvPr id="6" name="Freeform 14">
              <a:extLst>
                <a:ext uri="{FF2B5EF4-FFF2-40B4-BE49-F238E27FC236}">
                  <a16:creationId xmlns:a16="http://schemas.microsoft.com/office/drawing/2014/main" id="{4E7F8C8F-B93D-F4EF-8541-FCB3DDA72310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3"/>
              <a:stretch>
                <a:fillRect l="-7296" r="-7296"/>
              </a:stretch>
            </a:blipFill>
          </p:spPr>
          <p:txBody>
            <a:bodyPr/>
            <a:lstStyle/>
            <a:p>
              <a:endParaRPr lang="en-AU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7" name="Group 15">
            <a:extLst>
              <a:ext uri="{FF2B5EF4-FFF2-40B4-BE49-F238E27FC236}">
                <a16:creationId xmlns:a16="http://schemas.microsoft.com/office/drawing/2014/main" id="{FE2EB8F0-6619-BEC5-B697-D6050FB79484}"/>
              </a:ext>
            </a:extLst>
          </p:cNvPr>
          <p:cNvGrpSpPr/>
          <p:nvPr/>
        </p:nvGrpSpPr>
        <p:grpSpPr>
          <a:xfrm>
            <a:off x="6910016" y="4811949"/>
            <a:ext cx="4467968" cy="4467968"/>
            <a:chOff x="0" y="0"/>
            <a:chExt cx="5957291" cy="5957291"/>
          </a:xfrm>
        </p:grpSpPr>
        <p:grpSp>
          <p:nvGrpSpPr>
            <p:cNvPr id="8" name="Group 16">
              <a:extLst>
                <a:ext uri="{FF2B5EF4-FFF2-40B4-BE49-F238E27FC236}">
                  <a16:creationId xmlns:a16="http://schemas.microsoft.com/office/drawing/2014/main" id="{07023670-8C8D-5EAE-9909-C8F6368AABF8}"/>
                </a:ext>
              </a:extLst>
            </p:cNvPr>
            <p:cNvGrpSpPr/>
            <p:nvPr/>
          </p:nvGrpSpPr>
          <p:grpSpPr>
            <a:xfrm>
              <a:off x="0" y="0"/>
              <a:ext cx="5957291" cy="5957291"/>
              <a:chOff x="0" y="0"/>
              <a:chExt cx="812800" cy="812800"/>
            </a:xfrm>
          </p:grpSpPr>
          <p:sp>
            <p:nvSpPr>
              <p:cNvPr id="10" name="Freeform 17">
                <a:extLst>
                  <a:ext uri="{FF2B5EF4-FFF2-40B4-BE49-F238E27FC236}">
                    <a16:creationId xmlns:a16="http://schemas.microsoft.com/office/drawing/2014/main" id="{A85E53DA-437C-2003-BD3A-059098CDE126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13768"/>
              </a:solidFill>
            </p:spPr>
            <p:txBody>
              <a:bodyPr/>
              <a:lstStyle/>
              <a:p>
                <a:endParaRPr lang="en-AU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" name="TextBox 18">
                <a:extLst>
                  <a:ext uri="{FF2B5EF4-FFF2-40B4-BE49-F238E27FC236}">
                    <a16:creationId xmlns:a16="http://schemas.microsoft.com/office/drawing/2014/main" id="{B1C5A274-533D-77DB-20B5-1B1A8A333F66}"/>
                  </a:ext>
                </a:extLst>
              </p:cNvPr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40"/>
                  </a:lnSpc>
                </a:pPr>
                <a:endParaRPr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9" name="Freeform 19">
              <a:extLst>
                <a:ext uri="{FF2B5EF4-FFF2-40B4-BE49-F238E27FC236}">
                  <a16:creationId xmlns:a16="http://schemas.microsoft.com/office/drawing/2014/main" id="{31863C52-E9D5-FC0D-A372-88A9F7077C1B}"/>
                </a:ext>
              </a:extLst>
            </p:cNvPr>
            <p:cNvSpPr/>
            <p:nvPr/>
          </p:nvSpPr>
          <p:spPr>
            <a:xfrm>
              <a:off x="631220" y="719476"/>
              <a:ext cx="4694850" cy="4448371"/>
            </a:xfrm>
            <a:custGeom>
              <a:avLst/>
              <a:gdLst/>
              <a:ahLst/>
              <a:cxnLst/>
              <a:rect l="l" t="t" r="r" b="b"/>
              <a:pathLst>
                <a:path w="4694850" h="4448371">
                  <a:moveTo>
                    <a:pt x="0" y="0"/>
                  </a:moveTo>
                  <a:lnTo>
                    <a:pt x="4694851" y="0"/>
                  </a:lnTo>
                  <a:lnTo>
                    <a:pt x="4694851" y="4448371"/>
                  </a:lnTo>
                  <a:lnTo>
                    <a:pt x="0" y="44483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2" name="TextBox 20">
            <a:extLst>
              <a:ext uri="{FF2B5EF4-FFF2-40B4-BE49-F238E27FC236}">
                <a16:creationId xmlns:a16="http://schemas.microsoft.com/office/drawing/2014/main" id="{B030B704-1E16-96E1-9CD2-49B2DF2FE92A}"/>
              </a:ext>
            </a:extLst>
          </p:cNvPr>
          <p:cNvSpPr txBox="1"/>
          <p:nvPr/>
        </p:nvSpPr>
        <p:spPr>
          <a:xfrm>
            <a:off x="1028700" y="897367"/>
            <a:ext cx="12811061" cy="10432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760"/>
              </a:lnSpc>
            </a:pPr>
            <a:r>
              <a:rPr lang="en-US" sz="8000" b="1">
                <a:solidFill>
                  <a:srgbClr val="113768"/>
                </a:solidFill>
                <a:latin typeface="Gotham Bold"/>
                <a:ea typeface="Gotham Bold"/>
                <a:cs typeface="Gotham Bold"/>
                <a:sym typeface="Gotham Bold"/>
              </a:rPr>
              <a:t>Who is </a:t>
            </a:r>
            <a:r>
              <a:rPr lang="en-US" sz="8000" b="1" i="1">
                <a:solidFill>
                  <a:srgbClr val="113768"/>
                </a:solidFill>
                <a:latin typeface="Gotham Bold Italics"/>
                <a:ea typeface="Gotham Bold Italics"/>
                <a:cs typeface="Gotham Bold Italics"/>
                <a:sym typeface="Gotham Bold Italics"/>
              </a:rPr>
              <a:t>eligible</a:t>
            </a:r>
            <a:r>
              <a:rPr lang="en-US" sz="8000" b="1">
                <a:solidFill>
                  <a:srgbClr val="113768"/>
                </a:solidFill>
                <a:latin typeface="Gotham Bold"/>
                <a:ea typeface="Gotham Bold"/>
                <a:cs typeface="Gotham Bold"/>
                <a:sym typeface="Gotham Bold"/>
              </a:rPr>
              <a:t> to vote?  </a:t>
            </a:r>
          </a:p>
        </p:txBody>
      </p:sp>
      <p:sp>
        <p:nvSpPr>
          <p:cNvPr id="13" name="TextBox 21">
            <a:extLst>
              <a:ext uri="{FF2B5EF4-FFF2-40B4-BE49-F238E27FC236}">
                <a16:creationId xmlns:a16="http://schemas.microsoft.com/office/drawing/2014/main" id="{28D7FDC1-62A7-9E9D-0B6A-CA779E46B320}"/>
              </a:ext>
            </a:extLst>
          </p:cNvPr>
          <p:cNvSpPr txBox="1"/>
          <p:nvPr/>
        </p:nvSpPr>
        <p:spPr>
          <a:xfrm>
            <a:off x="3948496" y="2081076"/>
            <a:ext cx="8896338" cy="5189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80"/>
              </a:lnSpc>
              <a:spcBef>
                <a:spcPct val="0"/>
              </a:spcBef>
            </a:pPr>
            <a:r>
              <a:rPr lang="en-US" sz="2800">
                <a:solidFill>
                  <a:srgbClr val="113768"/>
                </a:solidFill>
                <a:latin typeface="Gotham"/>
                <a:ea typeface="Gotham"/>
                <a:cs typeface="Gotham"/>
                <a:sym typeface="Gotham"/>
              </a:rPr>
              <a:t>who </a:t>
            </a:r>
            <a:r>
              <a:rPr lang="en-US" sz="2800" b="1">
                <a:solidFill>
                  <a:srgbClr val="113768"/>
                </a:solidFill>
                <a:latin typeface="Gotham Bold"/>
                <a:ea typeface="Gotham Bold"/>
                <a:cs typeface="Gotham Bold"/>
                <a:sym typeface="Gotham Bold"/>
              </a:rPr>
              <a:t>can vote </a:t>
            </a:r>
            <a:r>
              <a:rPr lang="en-US" sz="2800">
                <a:solidFill>
                  <a:srgbClr val="113768"/>
                </a:solidFill>
                <a:latin typeface="Gotham"/>
                <a:ea typeface="Gotham"/>
                <a:cs typeface="Gotham"/>
                <a:sym typeface="Gotham"/>
              </a:rPr>
              <a:t>in elections?</a:t>
            </a:r>
          </a:p>
        </p:txBody>
      </p:sp>
      <p:sp>
        <p:nvSpPr>
          <p:cNvPr id="14" name="TextBox 22">
            <a:extLst>
              <a:ext uri="{FF2B5EF4-FFF2-40B4-BE49-F238E27FC236}">
                <a16:creationId xmlns:a16="http://schemas.microsoft.com/office/drawing/2014/main" id="{EEFC9362-907F-1DB6-6F05-660346F77CF5}"/>
              </a:ext>
            </a:extLst>
          </p:cNvPr>
          <p:cNvSpPr txBox="1"/>
          <p:nvPr/>
        </p:nvSpPr>
        <p:spPr>
          <a:xfrm>
            <a:off x="1028700" y="2132980"/>
            <a:ext cx="3142768" cy="5189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80"/>
              </a:lnSpc>
              <a:spcBef>
                <a:spcPct val="0"/>
              </a:spcBef>
            </a:pPr>
            <a:r>
              <a:rPr lang="en-US" sz="2800">
                <a:solidFill>
                  <a:srgbClr val="113768"/>
                </a:solidFill>
                <a:latin typeface="Gotham"/>
                <a:ea typeface="Gotham"/>
                <a:cs typeface="Gotham"/>
                <a:sym typeface="Gotham"/>
              </a:rPr>
              <a:t>Which means...</a:t>
            </a:r>
          </a:p>
        </p:txBody>
      </p:sp>
      <p:sp>
        <p:nvSpPr>
          <p:cNvPr id="15" name="TextBox 23">
            <a:extLst>
              <a:ext uri="{FF2B5EF4-FFF2-40B4-BE49-F238E27FC236}">
                <a16:creationId xmlns:a16="http://schemas.microsoft.com/office/drawing/2014/main" id="{066F6EEC-4C9A-55A1-3588-00F57771E167}"/>
              </a:ext>
            </a:extLst>
          </p:cNvPr>
          <p:cNvSpPr txBox="1"/>
          <p:nvPr/>
        </p:nvSpPr>
        <p:spPr>
          <a:xfrm>
            <a:off x="1672272" y="3866944"/>
            <a:ext cx="3127322" cy="4262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40"/>
              </a:lnSpc>
              <a:spcBef>
                <a:spcPct val="0"/>
              </a:spcBef>
            </a:pPr>
            <a:r>
              <a:rPr lang="en-US" sz="2600">
                <a:solidFill>
                  <a:srgbClr val="113768"/>
                </a:solidFill>
                <a:latin typeface="Gotham"/>
                <a:ea typeface="Gotham"/>
                <a:cs typeface="Gotham"/>
                <a:sym typeface="Gotham"/>
              </a:rPr>
              <a:t>18 years or older</a:t>
            </a:r>
          </a:p>
        </p:txBody>
      </p:sp>
      <p:sp>
        <p:nvSpPr>
          <p:cNvPr id="16" name="TextBox 24">
            <a:extLst>
              <a:ext uri="{FF2B5EF4-FFF2-40B4-BE49-F238E27FC236}">
                <a16:creationId xmlns:a16="http://schemas.microsoft.com/office/drawing/2014/main" id="{9DA6D95C-281D-6869-18A1-D9B3F1F572F8}"/>
              </a:ext>
            </a:extLst>
          </p:cNvPr>
          <p:cNvSpPr txBox="1"/>
          <p:nvPr/>
        </p:nvSpPr>
        <p:spPr>
          <a:xfrm>
            <a:off x="7580339" y="3773508"/>
            <a:ext cx="3127322" cy="9054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40"/>
              </a:lnSpc>
              <a:spcBef>
                <a:spcPct val="0"/>
              </a:spcBef>
            </a:pPr>
            <a:r>
              <a:rPr lang="en-US" sz="2600">
                <a:solidFill>
                  <a:srgbClr val="113768"/>
                </a:solidFill>
                <a:latin typeface="Gotham"/>
                <a:ea typeface="Gotham"/>
                <a:cs typeface="Gotham"/>
                <a:sym typeface="Gotham"/>
              </a:rPr>
              <a:t>an Australian citizen</a:t>
            </a:r>
          </a:p>
        </p:txBody>
      </p:sp>
      <p:sp>
        <p:nvSpPr>
          <p:cNvPr id="17" name="TextBox 25">
            <a:extLst>
              <a:ext uri="{FF2B5EF4-FFF2-40B4-BE49-F238E27FC236}">
                <a16:creationId xmlns:a16="http://schemas.microsoft.com/office/drawing/2014/main" id="{7C8F1A21-CC6E-350C-8812-314319430661}"/>
              </a:ext>
            </a:extLst>
          </p:cNvPr>
          <p:cNvSpPr txBox="1"/>
          <p:nvPr/>
        </p:nvSpPr>
        <p:spPr>
          <a:xfrm>
            <a:off x="13488406" y="3773508"/>
            <a:ext cx="3127322" cy="9054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40"/>
              </a:lnSpc>
              <a:spcBef>
                <a:spcPct val="0"/>
              </a:spcBef>
            </a:pPr>
            <a:r>
              <a:rPr lang="en-US" sz="2600">
                <a:solidFill>
                  <a:srgbClr val="113768"/>
                </a:solidFill>
                <a:latin typeface="Gotham"/>
                <a:ea typeface="Gotham"/>
                <a:cs typeface="Gotham"/>
                <a:sym typeface="Gotham"/>
              </a:rPr>
              <a:t>and on the electoral roll</a:t>
            </a:r>
          </a:p>
        </p:txBody>
      </p:sp>
      <p:sp>
        <p:nvSpPr>
          <p:cNvPr id="2" name="TextBox 22">
            <a:extLst>
              <a:ext uri="{FF2B5EF4-FFF2-40B4-BE49-F238E27FC236}">
                <a16:creationId xmlns:a16="http://schemas.microsoft.com/office/drawing/2014/main" id="{FA715CF9-1AB6-D40A-63DB-8DC45A792885}"/>
              </a:ext>
            </a:extLst>
          </p:cNvPr>
          <p:cNvSpPr txBox="1"/>
          <p:nvPr/>
        </p:nvSpPr>
        <p:spPr>
          <a:xfrm>
            <a:off x="1008228" y="3118790"/>
            <a:ext cx="3429000" cy="5312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480"/>
              </a:lnSpc>
              <a:spcBef>
                <a:spcPct val="0"/>
              </a:spcBef>
            </a:pPr>
            <a:r>
              <a:rPr lang="en-US" sz="2800">
                <a:solidFill>
                  <a:srgbClr val="113768"/>
                </a:solidFill>
                <a:latin typeface="Gotham"/>
                <a:ea typeface="Gotham"/>
                <a:cs typeface="Gotham"/>
                <a:sym typeface="Gotham"/>
              </a:rPr>
              <a:t>You need to be:</a:t>
            </a:r>
          </a:p>
        </p:txBody>
      </p:sp>
    </p:spTree>
    <p:extLst>
      <p:ext uri="{BB962C8B-B14F-4D97-AF65-F5344CB8AC3E}">
        <p14:creationId xmlns:p14="http://schemas.microsoft.com/office/powerpoint/2010/main" val="2072303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7" grpId="0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12">
            <a:extLst>
              <a:ext uri="{FF2B5EF4-FFF2-40B4-BE49-F238E27FC236}">
                <a16:creationId xmlns:a16="http://schemas.microsoft.com/office/drawing/2014/main" id="{4D165F60-22D9-C998-3B3A-ADEB6BA08A0C}"/>
              </a:ext>
            </a:extLst>
          </p:cNvPr>
          <p:cNvSpPr/>
          <p:nvPr/>
        </p:nvSpPr>
        <p:spPr>
          <a:xfrm>
            <a:off x="15195573" y="4666570"/>
            <a:ext cx="1684547" cy="1821479"/>
          </a:xfrm>
          <a:custGeom>
            <a:avLst/>
            <a:gdLst/>
            <a:ahLst/>
            <a:cxnLst/>
            <a:rect l="l" t="t" r="r" b="b"/>
            <a:pathLst>
              <a:path w="1935509" h="1935509">
                <a:moveTo>
                  <a:pt x="0" y="0"/>
                </a:moveTo>
                <a:lnTo>
                  <a:pt x="1935509" y="0"/>
                </a:lnTo>
                <a:lnTo>
                  <a:pt x="1935509" y="1935509"/>
                </a:lnTo>
                <a:lnTo>
                  <a:pt x="0" y="19355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13">
            <a:extLst>
              <a:ext uri="{FF2B5EF4-FFF2-40B4-BE49-F238E27FC236}">
                <a16:creationId xmlns:a16="http://schemas.microsoft.com/office/drawing/2014/main" id="{30A2AD82-6AE0-E67A-C7BD-28ACBF48CF08}"/>
              </a:ext>
            </a:extLst>
          </p:cNvPr>
          <p:cNvSpPr/>
          <p:nvPr/>
        </p:nvSpPr>
        <p:spPr>
          <a:xfrm>
            <a:off x="14935200" y="1929287"/>
            <a:ext cx="1944920" cy="2273543"/>
          </a:xfrm>
          <a:custGeom>
            <a:avLst/>
            <a:gdLst/>
            <a:ahLst/>
            <a:cxnLst/>
            <a:rect l="l" t="t" r="r" b="b"/>
            <a:pathLst>
              <a:path w="2193092" h="2714223">
                <a:moveTo>
                  <a:pt x="0" y="0"/>
                </a:moveTo>
                <a:lnTo>
                  <a:pt x="2193092" y="0"/>
                </a:lnTo>
                <a:lnTo>
                  <a:pt x="2193092" y="2714223"/>
                </a:lnTo>
                <a:lnTo>
                  <a:pt x="0" y="271422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AU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14">
            <a:extLst>
              <a:ext uri="{FF2B5EF4-FFF2-40B4-BE49-F238E27FC236}">
                <a16:creationId xmlns:a16="http://schemas.microsoft.com/office/drawing/2014/main" id="{D7E5F360-7E8E-C963-91E3-6C2982DB71BC}"/>
              </a:ext>
            </a:extLst>
          </p:cNvPr>
          <p:cNvSpPr/>
          <p:nvPr/>
        </p:nvSpPr>
        <p:spPr>
          <a:xfrm>
            <a:off x="15195573" y="6969306"/>
            <a:ext cx="2328649" cy="2465122"/>
          </a:xfrm>
          <a:custGeom>
            <a:avLst/>
            <a:gdLst/>
            <a:ahLst/>
            <a:cxnLst/>
            <a:rect l="l" t="t" r="r" b="b"/>
            <a:pathLst>
              <a:path w="1789765" h="1774104">
                <a:moveTo>
                  <a:pt x="0" y="0"/>
                </a:moveTo>
                <a:lnTo>
                  <a:pt x="1789765" y="0"/>
                </a:lnTo>
                <a:lnTo>
                  <a:pt x="1789765" y="1774105"/>
                </a:lnTo>
                <a:lnTo>
                  <a:pt x="0" y="177410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TextBox 16">
            <a:extLst>
              <a:ext uri="{FF2B5EF4-FFF2-40B4-BE49-F238E27FC236}">
                <a16:creationId xmlns:a16="http://schemas.microsoft.com/office/drawing/2014/main" id="{C61F7B1F-2FA3-EEC7-7D45-23333980ECD8}"/>
              </a:ext>
            </a:extLst>
          </p:cNvPr>
          <p:cNvSpPr txBox="1"/>
          <p:nvPr/>
        </p:nvSpPr>
        <p:spPr>
          <a:xfrm>
            <a:off x="1028700" y="852572"/>
            <a:ext cx="15131594" cy="10433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760"/>
              </a:lnSpc>
            </a:pPr>
            <a:r>
              <a:rPr lang="en-US" sz="8000" b="1" dirty="0">
                <a:solidFill>
                  <a:srgbClr val="113768"/>
                </a:solidFill>
                <a:latin typeface="Gotham Bold"/>
                <a:ea typeface="Gotham Bold"/>
                <a:cs typeface="Gotham Bold"/>
                <a:sym typeface="Gotham Bold"/>
              </a:rPr>
              <a:t>What is the electoral roll?</a:t>
            </a:r>
          </a:p>
        </p:txBody>
      </p:sp>
      <p:sp>
        <p:nvSpPr>
          <p:cNvPr id="8" name="TextBox 17">
            <a:extLst>
              <a:ext uri="{FF2B5EF4-FFF2-40B4-BE49-F238E27FC236}">
                <a16:creationId xmlns:a16="http://schemas.microsoft.com/office/drawing/2014/main" id="{985BFA03-6BA5-156F-0887-F8B608161FD8}"/>
              </a:ext>
            </a:extLst>
          </p:cNvPr>
          <p:cNvSpPr txBox="1"/>
          <p:nvPr/>
        </p:nvSpPr>
        <p:spPr>
          <a:xfrm>
            <a:off x="1028700" y="2842550"/>
            <a:ext cx="14569554" cy="4071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640"/>
              </a:lnSpc>
              <a:spcBef>
                <a:spcPct val="0"/>
              </a:spcBef>
            </a:pPr>
            <a:r>
              <a:rPr lang="en-US" sz="2000" dirty="0">
                <a:solidFill>
                  <a:srgbClr val="113768"/>
                </a:solidFill>
                <a:latin typeface="Gotham"/>
                <a:ea typeface="Gotham"/>
                <a:cs typeface="Gotham"/>
                <a:sym typeface="Gotham"/>
              </a:rPr>
              <a:t>The </a:t>
            </a:r>
            <a:r>
              <a:rPr lang="en-US" sz="2000" b="1" dirty="0">
                <a:solidFill>
                  <a:srgbClr val="113768"/>
                </a:solidFill>
                <a:latin typeface="Gotham Bold"/>
                <a:ea typeface="Gotham Bold"/>
                <a:cs typeface="Gotham Bold"/>
                <a:sym typeface="Gotham Bold"/>
              </a:rPr>
              <a:t>electoral roll</a:t>
            </a:r>
            <a:r>
              <a:rPr lang="en-US" sz="2000" dirty="0">
                <a:solidFill>
                  <a:srgbClr val="113768"/>
                </a:solidFill>
                <a:latin typeface="Gotham"/>
                <a:ea typeface="Gotham"/>
                <a:cs typeface="Gotham"/>
                <a:sym typeface="Gotham"/>
              </a:rPr>
              <a:t> is a giant list of all the people who are enrolled to vote in elections.</a:t>
            </a:r>
            <a:r>
              <a:rPr lang="en-AU" sz="2000" dirty="0"/>
              <a:t> </a:t>
            </a:r>
            <a:endParaRPr lang="en-US" sz="2000" dirty="0">
              <a:solidFill>
                <a:srgbClr val="113768"/>
              </a:solidFill>
              <a:highlight>
                <a:srgbClr val="113768"/>
              </a:highlight>
              <a:latin typeface="Gotham" panose="020B0604020202020204" charset="0"/>
              <a:ea typeface="Gotham"/>
              <a:cs typeface="Gotham" panose="020B0604020202020204" charset="0"/>
              <a:sym typeface="Gotham"/>
            </a:endParaRPr>
          </a:p>
        </p:txBody>
      </p:sp>
      <p:sp>
        <p:nvSpPr>
          <p:cNvPr id="9" name="TextBox 18">
            <a:extLst>
              <a:ext uri="{FF2B5EF4-FFF2-40B4-BE49-F238E27FC236}">
                <a16:creationId xmlns:a16="http://schemas.microsoft.com/office/drawing/2014/main" id="{C091A590-8B45-7213-0704-A5F91C13D77C}"/>
              </a:ext>
            </a:extLst>
          </p:cNvPr>
          <p:cNvSpPr txBox="1"/>
          <p:nvPr/>
        </p:nvSpPr>
        <p:spPr>
          <a:xfrm>
            <a:off x="1084429" y="3974947"/>
            <a:ext cx="12250571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en-US" sz="2000" dirty="0">
                <a:solidFill>
                  <a:srgbClr val="113768"/>
                </a:solidFill>
                <a:latin typeface="Gotham" panose="020B0604020202020204" charset="0"/>
                <a:ea typeface="Gotham"/>
                <a:cs typeface="Gotham" panose="020B0604020202020204" charset="0"/>
                <a:sym typeface="Gotham"/>
              </a:rPr>
              <a:t>People </a:t>
            </a:r>
            <a:r>
              <a:rPr lang="en-US" sz="2000" dirty="0">
                <a:solidFill>
                  <a:srgbClr val="113768"/>
                </a:solidFill>
                <a:latin typeface="Gotham" panose="020B0604020202020204" charset="0"/>
                <a:ea typeface="Gotham"/>
                <a:cs typeface="Gotham" panose="020B0604020202020204" charset="0"/>
                <a:sym typeface="Gotham Bold"/>
              </a:rPr>
              <a:t>enrol to vote</a:t>
            </a:r>
            <a:r>
              <a:rPr lang="en-US" sz="2000" dirty="0">
                <a:solidFill>
                  <a:srgbClr val="113768"/>
                </a:solidFill>
                <a:latin typeface="Gotham" panose="020B0604020202020204" charset="0"/>
                <a:ea typeface="Gotham"/>
                <a:cs typeface="Gotham" panose="020B0604020202020204" charset="0"/>
                <a:sym typeface="Gotham"/>
              </a:rPr>
              <a:t> by completing a form. After that, their name is added to the </a:t>
            </a:r>
            <a:r>
              <a:rPr lang="en-US" sz="2000" dirty="0">
                <a:solidFill>
                  <a:srgbClr val="113768"/>
                </a:solidFill>
                <a:latin typeface="Gotham" panose="020B0604020202020204" charset="0"/>
                <a:ea typeface="Gotham"/>
                <a:cs typeface="Gotham" panose="020B0604020202020204" charset="0"/>
                <a:sym typeface="Gotham Bold"/>
              </a:rPr>
              <a:t>electoral roll for the electorate where they live.</a:t>
            </a:r>
            <a:r>
              <a:rPr lang="en-US" sz="2000" dirty="0">
                <a:solidFill>
                  <a:srgbClr val="113768"/>
                </a:solidFill>
                <a:latin typeface="Gotham" panose="020B0604020202020204" charset="0"/>
                <a:ea typeface="Gotham"/>
                <a:cs typeface="Gotham" panose="020B0604020202020204" charset="0"/>
                <a:sym typeface="Gotham"/>
              </a:rPr>
              <a:t> </a:t>
            </a:r>
          </a:p>
        </p:txBody>
      </p:sp>
      <p:sp>
        <p:nvSpPr>
          <p:cNvPr id="10" name="TextBox 19">
            <a:extLst>
              <a:ext uri="{FF2B5EF4-FFF2-40B4-BE49-F238E27FC236}">
                <a16:creationId xmlns:a16="http://schemas.microsoft.com/office/drawing/2014/main" id="{01EA93FF-0DA9-463D-B7AC-580BBC9DC055}"/>
              </a:ext>
            </a:extLst>
          </p:cNvPr>
          <p:cNvSpPr txBox="1"/>
          <p:nvPr/>
        </p:nvSpPr>
        <p:spPr>
          <a:xfrm>
            <a:off x="1028700" y="7599723"/>
            <a:ext cx="12306300" cy="8879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640"/>
              </a:lnSpc>
              <a:spcBef>
                <a:spcPct val="0"/>
              </a:spcBef>
            </a:pPr>
            <a:r>
              <a:rPr lang="en-US" sz="2000" dirty="0">
                <a:solidFill>
                  <a:srgbClr val="113768"/>
                </a:solidFill>
                <a:latin typeface="Gotham"/>
                <a:ea typeface="Gotham"/>
                <a:cs typeface="Gotham"/>
                <a:sym typeface="Gotham"/>
              </a:rPr>
              <a:t>In Australia, just like with voting, it is </a:t>
            </a:r>
            <a:r>
              <a:rPr lang="en-US" sz="2000" b="1" dirty="0">
                <a:solidFill>
                  <a:srgbClr val="113768"/>
                </a:solidFill>
                <a:latin typeface="Gotham Bold"/>
                <a:ea typeface="Gotham Bold"/>
                <a:cs typeface="Gotham Bold"/>
                <a:sym typeface="Gotham Bold"/>
              </a:rPr>
              <a:t>compulsory </a:t>
            </a:r>
            <a:r>
              <a:rPr lang="en-US" sz="2000" dirty="0">
                <a:solidFill>
                  <a:srgbClr val="113768"/>
                </a:solidFill>
                <a:latin typeface="Gotham"/>
                <a:ea typeface="Gotham"/>
                <a:cs typeface="Gotham"/>
                <a:sym typeface="Gotham"/>
              </a:rPr>
              <a:t>for all eligible people to be enrolled to vote. That means people HAVE TO do it! </a:t>
            </a:r>
          </a:p>
        </p:txBody>
      </p:sp>
      <p:sp>
        <p:nvSpPr>
          <p:cNvPr id="2" name="TextBox 18">
            <a:extLst>
              <a:ext uri="{FF2B5EF4-FFF2-40B4-BE49-F238E27FC236}">
                <a16:creationId xmlns:a16="http://schemas.microsoft.com/office/drawing/2014/main" id="{735E5603-5973-B954-DA21-56E10B8C76DE}"/>
              </a:ext>
            </a:extLst>
          </p:cNvPr>
          <p:cNvSpPr txBox="1"/>
          <p:nvPr/>
        </p:nvSpPr>
        <p:spPr>
          <a:xfrm>
            <a:off x="1028700" y="5223199"/>
            <a:ext cx="12982831" cy="4078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40"/>
              </a:lnSpc>
              <a:spcBef>
                <a:spcPct val="0"/>
              </a:spcBef>
            </a:pPr>
            <a:r>
              <a:rPr lang="en-US" sz="2000">
                <a:solidFill>
                  <a:srgbClr val="113768"/>
                </a:solidFill>
                <a:latin typeface="Gotham"/>
                <a:ea typeface="Gotham"/>
                <a:cs typeface="Gotham"/>
                <a:sym typeface="Gotham"/>
              </a:rPr>
              <a:t>Enrolling </a:t>
            </a:r>
            <a:r>
              <a:rPr lang="en-US" sz="2000" dirty="0">
                <a:solidFill>
                  <a:srgbClr val="113768"/>
                </a:solidFill>
                <a:latin typeface="Gotham"/>
                <a:ea typeface="Gotham"/>
                <a:cs typeface="Gotham"/>
                <a:sym typeface="Gotham"/>
              </a:rPr>
              <a:t>allows you to vote in all three levels of government.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8C84957-C401-2DCF-B6DF-E786182439BA}"/>
              </a:ext>
            </a:extLst>
          </p:cNvPr>
          <p:cNvSpPr txBox="1"/>
          <p:nvPr/>
        </p:nvSpPr>
        <p:spPr>
          <a:xfrm>
            <a:off x="943208" y="6261420"/>
            <a:ext cx="123063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113768"/>
                </a:solidFill>
                <a:latin typeface="Gotham" panose="020B0604020202020204" charset="0"/>
                <a:ea typeface="Gotham"/>
                <a:cs typeface="Gotham" panose="020B0604020202020204" charset="0"/>
                <a:sym typeface="Gotham"/>
              </a:rPr>
              <a:t>If you change your address or your name, let the Electoral Commission know so you will be listed correctly.</a:t>
            </a:r>
            <a:endParaRPr lang="en-AU" sz="2000" dirty="0">
              <a:solidFill>
                <a:srgbClr val="11376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1480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8" grpId="0"/>
      <p:bldP spid="9" grpId="0"/>
      <p:bldP spid="10" grpId="0"/>
      <p:bldP spid="2" grpId="0"/>
      <p:bldP spid="1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WAEC NEW">
      <a:dk1>
        <a:srgbClr val="000000"/>
      </a:dk1>
      <a:lt1>
        <a:srgbClr val="FFFFFF"/>
      </a:lt1>
      <a:dk2>
        <a:srgbClr val="94A1AA"/>
      </a:dk2>
      <a:lt2>
        <a:srgbClr val="D5D5D5"/>
      </a:lt2>
      <a:accent1>
        <a:srgbClr val="113668"/>
      </a:accent1>
      <a:accent2>
        <a:srgbClr val="C19B19"/>
      </a:accent2>
      <a:accent3>
        <a:srgbClr val="4F86C5"/>
      </a:accent3>
      <a:accent4>
        <a:srgbClr val="02A686"/>
      </a:accent4>
      <a:accent5>
        <a:srgbClr val="7E5094"/>
      </a:accent5>
      <a:accent6>
        <a:srgbClr val="C3692E"/>
      </a:accent6>
      <a:hlink>
        <a:srgbClr val="467886"/>
      </a:hlink>
      <a:folHlink>
        <a:srgbClr val="96607D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04f5ea09-5e82-42a3-877d-646a1066ff7a" xsi:nil="true"/>
    <lcf76f155ced4ddcb4097134ff3c332f xmlns="ea366881-d17c-4278-b600-e3ea6d5bec89">
      <Terms xmlns="http://schemas.microsoft.com/office/infopath/2007/PartnerControls"/>
    </lcf76f155ced4ddcb4097134ff3c332f>
    <_dlc_DocId xmlns="04f5ea09-5e82-42a3-877d-646a1066ff7a">WU7E3PTEEY7P-660958515-14138</_dlc_DocId>
    <_dlc_DocIdUrl xmlns="04f5ea09-5e82-42a3-877d-646a1066ff7a">
      <Url>https://waecintranet.sharepoint.com/sites/executive/_layouts/15/DocIdRedir.aspx?ID=WU7E3PTEEY7P-660958515-14138</Url>
      <Description>WU7E3PTEEY7P-660958515-14138</Description>
    </_dlc_DocIdUrl>
  </documentManagement>
</p:properti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1D8B97A27BB8745BA88DBD13F4EF45B" ma:contentTypeVersion="15" ma:contentTypeDescription="Create a new document." ma:contentTypeScope="" ma:versionID="84eb56842884ea8aa23bdd7c62d70301">
  <xsd:schema xmlns:xsd="http://www.w3.org/2001/XMLSchema" xmlns:xs="http://www.w3.org/2001/XMLSchema" xmlns:p="http://schemas.microsoft.com/office/2006/metadata/properties" xmlns:ns2="ea366881-d17c-4278-b600-e3ea6d5bec89" xmlns:ns3="04f5ea09-5e82-42a3-877d-646a1066ff7a" targetNamespace="http://schemas.microsoft.com/office/2006/metadata/properties" ma:root="true" ma:fieldsID="181d0340b84d4ccd6ba3c25204f7c606" ns2:_="" ns3:_="">
    <xsd:import namespace="ea366881-d17c-4278-b600-e3ea6d5bec89"/>
    <xsd:import namespace="04f5ea09-5e82-42a3-877d-646a1066ff7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3:_dlc_DocId" minOccurs="0"/>
                <xsd:element ref="ns3:_dlc_DocIdUrl" minOccurs="0"/>
                <xsd:element ref="ns3:_dlc_DocIdPersistId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a366881-d17c-4278-b600-e3ea6d5bec8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5185419d-16aa-4904-8ed0-ba86430bb03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2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5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f5ea09-5e82-42a3-877d-646a1066ff7a" elementFormDefault="qualified">
    <xsd:import namespace="http://schemas.microsoft.com/office/2006/documentManagement/types"/>
    <xsd:import namespace="http://schemas.microsoft.com/office/infopath/2007/PartnerControls"/>
    <xsd:element name="_dlc_DocId" ma:index="12" nillable="true" ma:displayName="Document ID Value" ma:description="The value of the document ID assigned to this item." ma:indexed="true" ma:internalName="_dlc_DocId" ma:readOnly="true">
      <xsd:simpleType>
        <xsd:restriction base="dms:Text"/>
      </xsd:simpleType>
    </xsd:element>
    <xsd:element name="_dlc_DocIdUrl" ma:index="13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4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9" nillable="true" ma:displayName="Taxonomy Catch All Column" ma:hidden="true" ma:list="{a53e684d-7b28-4a9c-ad42-6f369008dc9e}" ma:internalName="TaxCatchAll" ma:showField="CatchAllData" ma:web="04f5ea09-5e82-42a3-877d-646a1066ff7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167B9D5-3E76-4D0C-81B3-D110B17B41D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FF07A64-0AE2-433B-B05D-89BB4AA302E7}">
  <ds:schemaRefs>
    <ds:schemaRef ds:uri="http://schemas.microsoft.com/sharepoint/events"/>
  </ds:schemaRefs>
</ds:datastoreItem>
</file>

<file path=customXml/itemProps3.xml><?xml version="1.0" encoding="utf-8"?>
<ds:datastoreItem xmlns:ds="http://schemas.openxmlformats.org/officeDocument/2006/customXml" ds:itemID="{DF19B542-5C78-4BCC-81AB-ED91D7DA35D6}">
  <ds:schemaRefs>
    <ds:schemaRef ds:uri="04f5ea09-5e82-42a3-877d-646a1066ff7a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  <ds:schemaRef ds:uri="http://schemas.microsoft.com/office/2006/documentManagement/types"/>
    <ds:schemaRef ds:uri="http://purl.org/dc/dcmitype/"/>
    <ds:schemaRef ds:uri="http://www.w3.org/XML/1998/namespace"/>
    <ds:schemaRef ds:uri="ea366881-d17c-4278-b600-e3ea6d5bec89"/>
    <ds:schemaRef ds:uri="http://purl.org/dc/terms/"/>
  </ds:schemaRefs>
</ds:datastoreItem>
</file>

<file path=customXml/itemProps4.xml><?xml version="1.0" encoding="utf-8"?>
<ds:datastoreItem xmlns:ds="http://schemas.openxmlformats.org/officeDocument/2006/customXml" ds:itemID="{83D91F30-2DC5-4FA4-AB3B-7BBB8778A8E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a366881-d17c-4278-b600-e3ea6d5bec89"/>
    <ds:schemaRef ds:uri="04f5ea09-5e82-42a3-877d-646a1066ff7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3308</TotalTime>
  <Words>1712</Words>
  <Application>Microsoft Office PowerPoint</Application>
  <PresentationFormat>Custom</PresentationFormat>
  <Paragraphs>175</Paragraphs>
  <Slides>19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8" baseType="lpstr">
      <vt:lpstr>Gotham Bold</vt:lpstr>
      <vt:lpstr>Gotham Bold Italics</vt:lpstr>
      <vt:lpstr>Gotham</vt:lpstr>
      <vt:lpstr>Arial</vt:lpstr>
      <vt:lpstr>Calibri</vt:lpstr>
      <vt:lpstr>Aptos</vt:lpstr>
      <vt:lpstr>Century Gothic</vt:lpstr>
      <vt:lpstr>Office Theme</vt:lpstr>
      <vt:lpstr>1_Office Theme</vt:lpstr>
      <vt:lpstr>Voting in Australia’s Democracy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Primary presentation</dc:title>
  <dc:creator>Anthea Somas</dc:creator>
  <dc:description>Presentation - Voting in a Democracy</dc:description>
  <cp:lastModifiedBy>Anthea Somas</cp:lastModifiedBy>
  <cp:revision>8</cp:revision>
  <dcterms:created xsi:type="dcterms:W3CDTF">2006-08-16T00:00:00Z</dcterms:created>
  <dcterms:modified xsi:type="dcterms:W3CDTF">2025-10-28T03:22:03Z</dcterms:modified>
  <dc:identifier>DAGnk7dsWr8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0x01010041D8B97A27BB8745BA88DBD13F4EF45B</vt:lpwstr>
  </property>
  <property fmtid="{D5CDD505-2E9C-101B-9397-08002B2CF9AE}" pid="3" name="_dlc_DocIdItemGuid">
    <vt:lpwstr>fbbe025e-eb9d-4372-acf2-41bbd5f4eccb</vt:lpwstr>
  </property>
  <property fmtid="{D5CDD505-2E9C-101B-9397-08002B2CF9AE}" pid="4" name="MediaServiceImageTags">
    <vt:lpwstr/>
  </property>
</Properties>
</file>